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176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0102243F-9757-4D71-8FB5-5964BA6385C4}"/>
              </a:ext>
            </a:extLst>
          </p:cNvPr>
          <p:cNvSpPr>
            <a:spLocks noEditPoints="1"/>
          </p:cNvSpPr>
          <p:nvPr/>
        </p:nvSpPr>
        <p:spPr bwMode="auto">
          <a:xfrm>
            <a:off x="403226" y="946935"/>
            <a:ext cx="1598416" cy="1221590"/>
          </a:xfrm>
          <a:custGeom>
            <a:avLst/>
            <a:gdLst>
              <a:gd name="T0" fmla="*/ 355 w 1421"/>
              <a:gd name="T1" fmla="*/ 639 h 1086"/>
              <a:gd name="T2" fmla="*/ 365 w 1421"/>
              <a:gd name="T3" fmla="*/ 646 h 1086"/>
              <a:gd name="T4" fmla="*/ 375 w 1421"/>
              <a:gd name="T5" fmla="*/ 638 h 1086"/>
              <a:gd name="T6" fmla="*/ 393 w 1421"/>
              <a:gd name="T7" fmla="*/ 631 h 1086"/>
              <a:gd name="T8" fmla="*/ 403 w 1421"/>
              <a:gd name="T9" fmla="*/ 563 h 1086"/>
              <a:gd name="T10" fmla="*/ 465 w 1421"/>
              <a:gd name="T11" fmla="*/ 487 h 1086"/>
              <a:gd name="T12" fmla="*/ 618 w 1421"/>
              <a:gd name="T13" fmla="*/ 319 h 1086"/>
              <a:gd name="T14" fmla="*/ 714 w 1421"/>
              <a:gd name="T15" fmla="*/ 383 h 1086"/>
              <a:gd name="T16" fmla="*/ 715 w 1421"/>
              <a:gd name="T17" fmla="*/ 405 h 1086"/>
              <a:gd name="T18" fmla="*/ 629 w 1421"/>
              <a:gd name="T19" fmla="*/ 512 h 1086"/>
              <a:gd name="T20" fmla="*/ 561 w 1421"/>
              <a:gd name="T21" fmla="*/ 631 h 1086"/>
              <a:gd name="T22" fmla="*/ 546 w 1421"/>
              <a:gd name="T23" fmla="*/ 668 h 1086"/>
              <a:gd name="T24" fmla="*/ 553 w 1421"/>
              <a:gd name="T25" fmla="*/ 848 h 1086"/>
              <a:gd name="T26" fmla="*/ 547 w 1421"/>
              <a:gd name="T27" fmla="*/ 979 h 1086"/>
              <a:gd name="T28" fmla="*/ 485 w 1421"/>
              <a:gd name="T29" fmla="*/ 995 h 1086"/>
              <a:gd name="T30" fmla="*/ 159 w 1421"/>
              <a:gd name="T31" fmla="*/ 1029 h 1086"/>
              <a:gd name="T32" fmla="*/ 2 w 1421"/>
              <a:gd name="T33" fmla="*/ 1040 h 1086"/>
              <a:gd name="T34" fmla="*/ 229 w 1421"/>
              <a:gd name="T35" fmla="*/ 1079 h 1086"/>
              <a:gd name="T36" fmla="*/ 785 w 1421"/>
              <a:gd name="T37" fmla="*/ 1043 h 1086"/>
              <a:gd name="T38" fmla="*/ 1415 w 1421"/>
              <a:gd name="T39" fmla="*/ 938 h 1086"/>
              <a:gd name="T40" fmla="*/ 1379 w 1421"/>
              <a:gd name="T41" fmla="*/ 914 h 1086"/>
              <a:gd name="T42" fmla="*/ 1148 w 1421"/>
              <a:gd name="T43" fmla="*/ 907 h 1086"/>
              <a:gd name="T44" fmla="*/ 1095 w 1421"/>
              <a:gd name="T45" fmla="*/ 876 h 1086"/>
              <a:gd name="T46" fmla="*/ 1068 w 1421"/>
              <a:gd name="T47" fmla="*/ 829 h 1086"/>
              <a:gd name="T48" fmla="*/ 921 w 1421"/>
              <a:gd name="T49" fmla="*/ 657 h 1086"/>
              <a:gd name="T50" fmla="*/ 920 w 1421"/>
              <a:gd name="T51" fmla="*/ 633 h 1086"/>
              <a:gd name="T52" fmla="*/ 972 w 1421"/>
              <a:gd name="T53" fmla="*/ 508 h 1086"/>
              <a:gd name="T54" fmla="*/ 974 w 1421"/>
              <a:gd name="T55" fmla="*/ 460 h 1086"/>
              <a:gd name="T56" fmla="*/ 1034 w 1421"/>
              <a:gd name="T57" fmla="*/ 304 h 1086"/>
              <a:gd name="T58" fmla="*/ 1063 w 1421"/>
              <a:gd name="T59" fmla="*/ 405 h 1086"/>
              <a:gd name="T60" fmla="*/ 1027 w 1421"/>
              <a:gd name="T61" fmla="*/ 497 h 1086"/>
              <a:gd name="T62" fmla="*/ 1031 w 1421"/>
              <a:gd name="T63" fmla="*/ 536 h 1086"/>
              <a:gd name="T64" fmla="*/ 1044 w 1421"/>
              <a:gd name="T65" fmla="*/ 537 h 1086"/>
              <a:gd name="T66" fmla="*/ 1066 w 1421"/>
              <a:gd name="T67" fmla="*/ 516 h 1086"/>
              <a:gd name="T68" fmla="*/ 1078 w 1421"/>
              <a:gd name="T69" fmla="*/ 508 h 1086"/>
              <a:gd name="T70" fmla="*/ 1088 w 1421"/>
              <a:gd name="T71" fmla="*/ 480 h 1086"/>
              <a:gd name="T72" fmla="*/ 1136 w 1421"/>
              <a:gd name="T73" fmla="*/ 284 h 1086"/>
              <a:gd name="T74" fmla="*/ 1060 w 1421"/>
              <a:gd name="T75" fmla="*/ 230 h 1086"/>
              <a:gd name="T76" fmla="*/ 855 w 1421"/>
              <a:gd name="T77" fmla="*/ 175 h 1086"/>
              <a:gd name="T78" fmla="*/ 789 w 1421"/>
              <a:gd name="T79" fmla="*/ 146 h 1086"/>
              <a:gd name="T80" fmla="*/ 780 w 1421"/>
              <a:gd name="T81" fmla="*/ 84 h 1086"/>
              <a:gd name="T82" fmla="*/ 756 w 1421"/>
              <a:gd name="T83" fmla="*/ 28 h 1086"/>
              <a:gd name="T84" fmla="*/ 705 w 1421"/>
              <a:gd name="T85" fmla="*/ 2 h 1086"/>
              <a:gd name="T86" fmla="*/ 658 w 1421"/>
              <a:gd name="T87" fmla="*/ 17 h 1086"/>
              <a:gd name="T88" fmla="*/ 634 w 1421"/>
              <a:gd name="T89" fmla="*/ 47 h 1086"/>
              <a:gd name="T90" fmla="*/ 620 w 1421"/>
              <a:gd name="T91" fmla="*/ 75 h 1086"/>
              <a:gd name="T92" fmla="*/ 626 w 1421"/>
              <a:gd name="T93" fmla="*/ 124 h 1086"/>
              <a:gd name="T94" fmla="*/ 636 w 1421"/>
              <a:gd name="T95" fmla="*/ 158 h 1086"/>
              <a:gd name="T96" fmla="*/ 537 w 1421"/>
              <a:gd name="T97" fmla="*/ 291 h 1086"/>
              <a:gd name="T98" fmla="*/ 390 w 1421"/>
              <a:gd name="T99" fmla="*/ 535 h 1086"/>
              <a:gd name="T100" fmla="*/ 321 w 1421"/>
              <a:gd name="T101" fmla="*/ 595 h 1086"/>
              <a:gd name="T102" fmla="*/ 349 w 1421"/>
              <a:gd name="T103" fmla="*/ 595 h 1086"/>
              <a:gd name="T104" fmla="*/ 346 w 1421"/>
              <a:gd name="T105" fmla="*/ 637 h 1086"/>
              <a:gd name="T106" fmla="*/ 351 w 1421"/>
              <a:gd name="T107" fmla="*/ 652 h 1086"/>
              <a:gd name="T108" fmla="*/ 850 w 1421"/>
              <a:gd name="T109" fmla="*/ 710 h 1086"/>
              <a:gd name="T110" fmla="*/ 995 w 1421"/>
              <a:gd name="T111" fmla="*/ 862 h 1086"/>
              <a:gd name="T112" fmla="*/ 1074 w 1421"/>
              <a:gd name="T113" fmla="*/ 939 h 1086"/>
              <a:gd name="T114" fmla="*/ 610 w 1421"/>
              <a:gd name="T115" fmla="*/ 882 h 1086"/>
              <a:gd name="T116" fmla="*/ 621 w 1421"/>
              <a:gd name="T117" fmla="*/ 706 h 1086"/>
              <a:gd name="T118" fmla="*/ 679 w 1421"/>
              <a:gd name="T119" fmla="*/ 667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1" h="1086">
                <a:moveTo>
                  <a:pt x="351" y="652"/>
                </a:moveTo>
                <a:lnTo>
                  <a:pt x="351" y="652"/>
                </a:lnTo>
                <a:lnTo>
                  <a:pt x="353" y="651"/>
                </a:lnTo>
                <a:lnTo>
                  <a:pt x="355" y="650"/>
                </a:lnTo>
                <a:lnTo>
                  <a:pt x="357" y="647"/>
                </a:lnTo>
                <a:lnTo>
                  <a:pt x="357" y="644"/>
                </a:lnTo>
                <a:lnTo>
                  <a:pt x="357" y="644"/>
                </a:lnTo>
                <a:lnTo>
                  <a:pt x="355" y="639"/>
                </a:lnTo>
                <a:lnTo>
                  <a:pt x="355" y="639"/>
                </a:lnTo>
                <a:lnTo>
                  <a:pt x="357" y="644"/>
                </a:lnTo>
                <a:lnTo>
                  <a:pt x="357" y="644"/>
                </a:lnTo>
                <a:lnTo>
                  <a:pt x="358" y="650"/>
                </a:lnTo>
                <a:lnTo>
                  <a:pt x="359" y="651"/>
                </a:lnTo>
                <a:lnTo>
                  <a:pt x="360" y="652"/>
                </a:lnTo>
                <a:lnTo>
                  <a:pt x="360" y="652"/>
                </a:lnTo>
                <a:lnTo>
                  <a:pt x="361" y="652"/>
                </a:lnTo>
                <a:lnTo>
                  <a:pt x="363" y="651"/>
                </a:lnTo>
                <a:lnTo>
                  <a:pt x="365" y="646"/>
                </a:lnTo>
                <a:lnTo>
                  <a:pt x="367" y="641"/>
                </a:lnTo>
                <a:lnTo>
                  <a:pt x="367" y="641"/>
                </a:lnTo>
                <a:lnTo>
                  <a:pt x="369" y="644"/>
                </a:lnTo>
                <a:lnTo>
                  <a:pt x="370" y="645"/>
                </a:lnTo>
                <a:lnTo>
                  <a:pt x="371" y="645"/>
                </a:lnTo>
                <a:lnTo>
                  <a:pt x="372" y="644"/>
                </a:lnTo>
                <a:lnTo>
                  <a:pt x="372" y="644"/>
                </a:lnTo>
                <a:lnTo>
                  <a:pt x="375" y="641"/>
                </a:lnTo>
                <a:lnTo>
                  <a:pt x="375" y="638"/>
                </a:lnTo>
                <a:lnTo>
                  <a:pt x="376" y="633"/>
                </a:lnTo>
                <a:lnTo>
                  <a:pt x="378" y="627"/>
                </a:lnTo>
                <a:lnTo>
                  <a:pt x="378" y="627"/>
                </a:lnTo>
                <a:lnTo>
                  <a:pt x="387" y="609"/>
                </a:lnTo>
                <a:lnTo>
                  <a:pt x="387" y="609"/>
                </a:lnTo>
                <a:lnTo>
                  <a:pt x="388" y="622"/>
                </a:lnTo>
                <a:lnTo>
                  <a:pt x="390" y="629"/>
                </a:lnTo>
                <a:lnTo>
                  <a:pt x="391" y="632"/>
                </a:lnTo>
                <a:lnTo>
                  <a:pt x="393" y="631"/>
                </a:lnTo>
                <a:lnTo>
                  <a:pt x="393" y="631"/>
                </a:lnTo>
                <a:lnTo>
                  <a:pt x="394" y="627"/>
                </a:lnTo>
                <a:lnTo>
                  <a:pt x="394" y="624"/>
                </a:lnTo>
                <a:lnTo>
                  <a:pt x="395" y="610"/>
                </a:lnTo>
                <a:lnTo>
                  <a:pt x="396" y="592"/>
                </a:lnTo>
                <a:lnTo>
                  <a:pt x="397" y="583"/>
                </a:lnTo>
                <a:lnTo>
                  <a:pt x="400" y="573"/>
                </a:lnTo>
                <a:lnTo>
                  <a:pt x="400" y="573"/>
                </a:lnTo>
                <a:lnTo>
                  <a:pt x="403" y="563"/>
                </a:lnTo>
                <a:lnTo>
                  <a:pt x="409" y="552"/>
                </a:lnTo>
                <a:lnTo>
                  <a:pt x="415" y="542"/>
                </a:lnTo>
                <a:lnTo>
                  <a:pt x="424" y="531"/>
                </a:lnTo>
                <a:lnTo>
                  <a:pt x="438" y="516"/>
                </a:lnTo>
                <a:lnTo>
                  <a:pt x="444" y="511"/>
                </a:lnTo>
                <a:lnTo>
                  <a:pt x="449" y="508"/>
                </a:lnTo>
                <a:lnTo>
                  <a:pt x="449" y="508"/>
                </a:lnTo>
                <a:lnTo>
                  <a:pt x="455" y="502"/>
                </a:lnTo>
                <a:lnTo>
                  <a:pt x="465" y="487"/>
                </a:lnTo>
                <a:lnTo>
                  <a:pt x="494" y="449"/>
                </a:lnTo>
                <a:lnTo>
                  <a:pt x="534" y="391"/>
                </a:lnTo>
                <a:lnTo>
                  <a:pt x="534" y="391"/>
                </a:lnTo>
                <a:lnTo>
                  <a:pt x="547" y="378"/>
                </a:lnTo>
                <a:lnTo>
                  <a:pt x="574" y="352"/>
                </a:lnTo>
                <a:lnTo>
                  <a:pt x="589" y="339"/>
                </a:lnTo>
                <a:lnTo>
                  <a:pt x="603" y="327"/>
                </a:lnTo>
                <a:lnTo>
                  <a:pt x="614" y="320"/>
                </a:lnTo>
                <a:lnTo>
                  <a:pt x="618" y="319"/>
                </a:lnTo>
                <a:lnTo>
                  <a:pt x="621" y="319"/>
                </a:lnTo>
                <a:lnTo>
                  <a:pt x="621" y="319"/>
                </a:lnTo>
                <a:lnTo>
                  <a:pt x="629" y="322"/>
                </a:lnTo>
                <a:lnTo>
                  <a:pt x="640" y="329"/>
                </a:lnTo>
                <a:lnTo>
                  <a:pt x="671" y="348"/>
                </a:lnTo>
                <a:lnTo>
                  <a:pt x="700" y="369"/>
                </a:lnTo>
                <a:lnTo>
                  <a:pt x="709" y="377"/>
                </a:lnTo>
                <a:lnTo>
                  <a:pt x="713" y="381"/>
                </a:lnTo>
                <a:lnTo>
                  <a:pt x="714" y="383"/>
                </a:lnTo>
                <a:lnTo>
                  <a:pt x="714" y="383"/>
                </a:lnTo>
                <a:lnTo>
                  <a:pt x="715" y="387"/>
                </a:lnTo>
                <a:lnTo>
                  <a:pt x="714" y="391"/>
                </a:lnTo>
                <a:lnTo>
                  <a:pt x="713" y="399"/>
                </a:lnTo>
                <a:lnTo>
                  <a:pt x="709" y="403"/>
                </a:lnTo>
                <a:lnTo>
                  <a:pt x="709" y="406"/>
                </a:lnTo>
                <a:lnTo>
                  <a:pt x="709" y="406"/>
                </a:lnTo>
                <a:lnTo>
                  <a:pt x="712" y="405"/>
                </a:lnTo>
                <a:lnTo>
                  <a:pt x="715" y="405"/>
                </a:lnTo>
                <a:lnTo>
                  <a:pt x="716" y="405"/>
                </a:lnTo>
                <a:lnTo>
                  <a:pt x="716" y="407"/>
                </a:lnTo>
                <a:lnTo>
                  <a:pt x="715" y="409"/>
                </a:lnTo>
                <a:lnTo>
                  <a:pt x="712" y="413"/>
                </a:lnTo>
                <a:lnTo>
                  <a:pt x="712" y="413"/>
                </a:lnTo>
                <a:lnTo>
                  <a:pt x="694" y="433"/>
                </a:lnTo>
                <a:lnTo>
                  <a:pt x="667" y="464"/>
                </a:lnTo>
                <a:lnTo>
                  <a:pt x="640" y="498"/>
                </a:lnTo>
                <a:lnTo>
                  <a:pt x="629" y="512"/>
                </a:lnTo>
                <a:lnTo>
                  <a:pt x="622" y="523"/>
                </a:lnTo>
                <a:lnTo>
                  <a:pt x="622" y="523"/>
                </a:lnTo>
                <a:lnTo>
                  <a:pt x="609" y="546"/>
                </a:lnTo>
                <a:lnTo>
                  <a:pt x="592" y="573"/>
                </a:lnTo>
                <a:lnTo>
                  <a:pt x="575" y="601"/>
                </a:lnTo>
                <a:lnTo>
                  <a:pt x="569" y="613"/>
                </a:lnTo>
                <a:lnTo>
                  <a:pt x="565" y="622"/>
                </a:lnTo>
                <a:lnTo>
                  <a:pt x="565" y="622"/>
                </a:lnTo>
                <a:lnTo>
                  <a:pt x="561" y="631"/>
                </a:lnTo>
                <a:lnTo>
                  <a:pt x="557" y="637"/>
                </a:lnTo>
                <a:lnTo>
                  <a:pt x="550" y="647"/>
                </a:lnTo>
                <a:lnTo>
                  <a:pt x="544" y="655"/>
                </a:lnTo>
                <a:lnTo>
                  <a:pt x="542" y="657"/>
                </a:lnTo>
                <a:lnTo>
                  <a:pt x="541" y="659"/>
                </a:lnTo>
                <a:lnTo>
                  <a:pt x="541" y="659"/>
                </a:lnTo>
                <a:lnTo>
                  <a:pt x="542" y="662"/>
                </a:lnTo>
                <a:lnTo>
                  <a:pt x="543" y="664"/>
                </a:lnTo>
                <a:lnTo>
                  <a:pt x="546" y="668"/>
                </a:lnTo>
                <a:lnTo>
                  <a:pt x="544" y="673"/>
                </a:lnTo>
                <a:lnTo>
                  <a:pt x="544" y="673"/>
                </a:lnTo>
                <a:lnTo>
                  <a:pt x="542" y="682"/>
                </a:lnTo>
                <a:lnTo>
                  <a:pt x="540" y="696"/>
                </a:lnTo>
                <a:lnTo>
                  <a:pt x="537" y="724"/>
                </a:lnTo>
                <a:lnTo>
                  <a:pt x="537" y="724"/>
                </a:lnTo>
                <a:lnTo>
                  <a:pt x="538" y="737"/>
                </a:lnTo>
                <a:lnTo>
                  <a:pt x="542" y="766"/>
                </a:lnTo>
                <a:lnTo>
                  <a:pt x="553" y="848"/>
                </a:lnTo>
                <a:lnTo>
                  <a:pt x="563" y="930"/>
                </a:lnTo>
                <a:lnTo>
                  <a:pt x="566" y="957"/>
                </a:lnTo>
                <a:lnTo>
                  <a:pt x="566" y="966"/>
                </a:lnTo>
                <a:lnTo>
                  <a:pt x="565" y="969"/>
                </a:lnTo>
                <a:lnTo>
                  <a:pt x="565" y="969"/>
                </a:lnTo>
                <a:lnTo>
                  <a:pt x="562" y="974"/>
                </a:lnTo>
                <a:lnTo>
                  <a:pt x="560" y="975"/>
                </a:lnTo>
                <a:lnTo>
                  <a:pt x="555" y="978"/>
                </a:lnTo>
                <a:lnTo>
                  <a:pt x="547" y="979"/>
                </a:lnTo>
                <a:lnTo>
                  <a:pt x="547" y="979"/>
                </a:lnTo>
                <a:lnTo>
                  <a:pt x="534" y="981"/>
                </a:lnTo>
                <a:lnTo>
                  <a:pt x="519" y="986"/>
                </a:lnTo>
                <a:lnTo>
                  <a:pt x="499" y="994"/>
                </a:lnTo>
                <a:lnTo>
                  <a:pt x="499" y="994"/>
                </a:lnTo>
                <a:lnTo>
                  <a:pt x="494" y="995"/>
                </a:lnTo>
                <a:lnTo>
                  <a:pt x="489" y="995"/>
                </a:lnTo>
                <a:lnTo>
                  <a:pt x="486" y="995"/>
                </a:lnTo>
                <a:lnTo>
                  <a:pt x="485" y="995"/>
                </a:lnTo>
                <a:lnTo>
                  <a:pt x="483" y="998"/>
                </a:lnTo>
                <a:lnTo>
                  <a:pt x="483" y="998"/>
                </a:lnTo>
                <a:lnTo>
                  <a:pt x="485" y="1003"/>
                </a:lnTo>
                <a:lnTo>
                  <a:pt x="485" y="1004"/>
                </a:lnTo>
                <a:lnTo>
                  <a:pt x="485" y="1004"/>
                </a:lnTo>
                <a:lnTo>
                  <a:pt x="229" y="1025"/>
                </a:lnTo>
                <a:lnTo>
                  <a:pt x="229" y="1025"/>
                </a:lnTo>
                <a:lnTo>
                  <a:pt x="194" y="1028"/>
                </a:lnTo>
                <a:lnTo>
                  <a:pt x="159" y="1029"/>
                </a:lnTo>
                <a:lnTo>
                  <a:pt x="91" y="1029"/>
                </a:lnTo>
                <a:lnTo>
                  <a:pt x="37" y="1028"/>
                </a:lnTo>
                <a:lnTo>
                  <a:pt x="20" y="1028"/>
                </a:lnTo>
                <a:lnTo>
                  <a:pt x="10" y="1029"/>
                </a:lnTo>
                <a:lnTo>
                  <a:pt x="10" y="1029"/>
                </a:lnTo>
                <a:lnTo>
                  <a:pt x="3" y="1033"/>
                </a:lnTo>
                <a:lnTo>
                  <a:pt x="2" y="1035"/>
                </a:lnTo>
                <a:lnTo>
                  <a:pt x="0" y="1037"/>
                </a:lnTo>
                <a:lnTo>
                  <a:pt x="2" y="1040"/>
                </a:lnTo>
                <a:lnTo>
                  <a:pt x="3" y="1042"/>
                </a:lnTo>
                <a:lnTo>
                  <a:pt x="11" y="1048"/>
                </a:lnTo>
                <a:lnTo>
                  <a:pt x="11" y="1048"/>
                </a:lnTo>
                <a:lnTo>
                  <a:pt x="17" y="1050"/>
                </a:lnTo>
                <a:lnTo>
                  <a:pt x="27" y="1053"/>
                </a:lnTo>
                <a:lnTo>
                  <a:pt x="60" y="1059"/>
                </a:lnTo>
                <a:lnTo>
                  <a:pt x="108" y="1066"/>
                </a:lnTo>
                <a:lnTo>
                  <a:pt x="165" y="1072"/>
                </a:lnTo>
                <a:lnTo>
                  <a:pt x="229" y="1079"/>
                </a:lnTo>
                <a:lnTo>
                  <a:pt x="294" y="1084"/>
                </a:lnTo>
                <a:lnTo>
                  <a:pt x="359" y="1086"/>
                </a:lnTo>
                <a:lnTo>
                  <a:pt x="389" y="1086"/>
                </a:lnTo>
                <a:lnTo>
                  <a:pt x="418" y="1085"/>
                </a:lnTo>
                <a:lnTo>
                  <a:pt x="418" y="1085"/>
                </a:lnTo>
                <a:lnTo>
                  <a:pt x="452" y="1083"/>
                </a:lnTo>
                <a:lnTo>
                  <a:pt x="500" y="1079"/>
                </a:lnTo>
                <a:lnTo>
                  <a:pt x="628" y="1064"/>
                </a:lnTo>
                <a:lnTo>
                  <a:pt x="785" y="1043"/>
                </a:lnTo>
                <a:lnTo>
                  <a:pt x="953" y="1019"/>
                </a:lnTo>
                <a:lnTo>
                  <a:pt x="1118" y="995"/>
                </a:lnTo>
                <a:lnTo>
                  <a:pt x="1260" y="972"/>
                </a:lnTo>
                <a:lnTo>
                  <a:pt x="1318" y="961"/>
                </a:lnTo>
                <a:lnTo>
                  <a:pt x="1364" y="952"/>
                </a:lnTo>
                <a:lnTo>
                  <a:pt x="1398" y="944"/>
                </a:lnTo>
                <a:lnTo>
                  <a:pt x="1409" y="942"/>
                </a:lnTo>
                <a:lnTo>
                  <a:pt x="1415" y="938"/>
                </a:lnTo>
                <a:lnTo>
                  <a:pt x="1415" y="938"/>
                </a:lnTo>
                <a:lnTo>
                  <a:pt x="1418" y="936"/>
                </a:lnTo>
                <a:lnTo>
                  <a:pt x="1419" y="933"/>
                </a:lnTo>
                <a:lnTo>
                  <a:pt x="1421" y="932"/>
                </a:lnTo>
                <a:lnTo>
                  <a:pt x="1419" y="930"/>
                </a:lnTo>
                <a:lnTo>
                  <a:pt x="1418" y="927"/>
                </a:lnTo>
                <a:lnTo>
                  <a:pt x="1415" y="925"/>
                </a:lnTo>
                <a:lnTo>
                  <a:pt x="1406" y="921"/>
                </a:lnTo>
                <a:lnTo>
                  <a:pt x="1394" y="918"/>
                </a:lnTo>
                <a:lnTo>
                  <a:pt x="1379" y="914"/>
                </a:lnTo>
                <a:lnTo>
                  <a:pt x="1342" y="908"/>
                </a:lnTo>
                <a:lnTo>
                  <a:pt x="1301" y="903"/>
                </a:lnTo>
                <a:lnTo>
                  <a:pt x="1262" y="900"/>
                </a:lnTo>
                <a:lnTo>
                  <a:pt x="1208" y="896"/>
                </a:lnTo>
                <a:lnTo>
                  <a:pt x="1208" y="896"/>
                </a:lnTo>
                <a:lnTo>
                  <a:pt x="1195" y="897"/>
                </a:lnTo>
                <a:lnTo>
                  <a:pt x="1183" y="899"/>
                </a:lnTo>
                <a:lnTo>
                  <a:pt x="1164" y="903"/>
                </a:lnTo>
                <a:lnTo>
                  <a:pt x="1148" y="907"/>
                </a:lnTo>
                <a:lnTo>
                  <a:pt x="1142" y="907"/>
                </a:lnTo>
                <a:lnTo>
                  <a:pt x="1137" y="906"/>
                </a:lnTo>
                <a:lnTo>
                  <a:pt x="1137" y="906"/>
                </a:lnTo>
                <a:lnTo>
                  <a:pt x="1130" y="901"/>
                </a:lnTo>
                <a:lnTo>
                  <a:pt x="1124" y="897"/>
                </a:lnTo>
                <a:lnTo>
                  <a:pt x="1118" y="891"/>
                </a:lnTo>
                <a:lnTo>
                  <a:pt x="1106" y="883"/>
                </a:lnTo>
                <a:lnTo>
                  <a:pt x="1106" y="883"/>
                </a:lnTo>
                <a:lnTo>
                  <a:pt x="1095" y="876"/>
                </a:lnTo>
                <a:lnTo>
                  <a:pt x="1089" y="871"/>
                </a:lnTo>
                <a:lnTo>
                  <a:pt x="1089" y="871"/>
                </a:lnTo>
                <a:lnTo>
                  <a:pt x="1082" y="863"/>
                </a:lnTo>
                <a:lnTo>
                  <a:pt x="1073" y="846"/>
                </a:lnTo>
                <a:lnTo>
                  <a:pt x="1073" y="846"/>
                </a:lnTo>
                <a:lnTo>
                  <a:pt x="1069" y="838"/>
                </a:lnTo>
                <a:lnTo>
                  <a:pt x="1068" y="834"/>
                </a:lnTo>
                <a:lnTo>
                  <a:pt x="1068" y="832"/>
                </a:lnTo>
                <a:lnTo>
                  <a:pt x="1068" y="829"/>
                </a:lnTo>
                <a:lnTo>
                  <a:pt x="1066" y="824"/>
                </a:lnTo>
                <a:lnTo>
                  <a:pt x="1060" y="817"/>
                </a:lnTo>
                <a:lnTo>
                  <a:pt x="1030" y="784"/>
                </a:lnTo>
                <a:lnTo>
                  <a:pt x="1030" y="784"/>
                </a:lnTo>
                <a:lnTo>
                  <a:pt x="945" y="689"/>
                </a:lnTo>
                <a:lnTo>
                  <a:pt x="945" y="689"/>
                </a:lnTo>
                <a:lnTo>
                  <a:pt x="932" y="673"/>
                </a:lnTo>
                <a:lnTo>
                  <a:pt x="925" y="663"/>
                </a:lnTo>
                <a:lnTo>
                  <a:pt x="921" y="657"/>
                </a:lnTo>
                <a:lnTo>
                  <a:pt x="921" y="657"/>
                </a:lnTo>
                <a:lnTo>
                  <a:pt x="920" y="655"/>
                </a:lnTo>
                <a:lnTo>
                  <a:pt x="919" y="653"/>
                </a:lnTo>
                <a:lnTo>
                  <a:pt x="915" y="650"/>
                </a:lnTo>
                <a:lnTo>
                  <a:pt x="915" y="647"/>
                </a:lnTo>
                <a:lnTo>
                  <a:pt x="915" y="644"/>
                </a:lnTo>
                <a:lnTo>
                  <a:pt x="916" y="639"/>
                </a:lnTo>
                <a:lnTo>
                  <a:pt x="920" y="633"/>
                </a:lnTo>
                <a:lnTo>
                  <a:pt x="920" y="633"/>
                </a:lnTo>
                <a:lnTo>
                  <a:pt x="930" y="620"/>
                </a:lnTo>
                <a:lnTo>
                  <a:pt x="941" y="607"/>
                </a:lnTo>
                <a:lnTo>
                  <a:pt x="951" y="594"/>
                </a:lnTo>
                <a:lnTo>
                  <a:pt x="954" y="588"/>
                </a:lnTo>
                <a:lnTo>
                  <a:pt x="957" y="580"/>
                </a:lnTo>
                <a:lnTo>
                  <a:pt x="957" y="580"/>
                </a:lnTo>
                <a:lnTo>
                  <a:pt x="962" y="563"/>
                </a:lnTo>
                <a:lnTo>
                  <a:pt x="966" y="537"/>
                </a:lnTo>
                <a:lnTo>
                  <a:pt x="972" y="508"/>
                </a:lnTo>
                <a:lnTo>
                  <a:pt x="972" y="508"/>
                </a:lnTo>
                <a:lnTo>
                  <a:pt x="972" y="510"/>
                </a:lnTo>
                <a:lnTo>
                  <a:pt x="974" y="513"/>
                </a:lnTo>
                <a:lnTo>
                  <a:pt x="974" y="512"/>
                </a:lnTo>
                <a:lnTo>
                  <a:pt x="975" y="509"/>
                </a:lnTo>
                <a:lnTo>
                  <a:pt x="975" y="491"/>
                </a:lnTo>
                <a:lnTo>
                  <a:pt x="975" y="491"/>
                </a:lnTo>
                <a:lnTo>
                  <a:pt x="975" y="475"/>
                </a:lnTo>
                <a:lnTo>
                  <a:pt x="974" y="460"/>
                </a:lnTo>
                <a:lnTo>
                  <a:pt x="968" y="429"/>
                </a:lnTo>
                <a:lnTo>
                  <a:pt x="962" y="402"/>
                </a:lnTo>
                <a:lnTo>
                  <a:pt x="958" y="387"/>
                </a:lnTo>
                <a:lnTo>
                  <a:pt x="958" y="387"/>
                </a:lnTo>
                <a:lnTo>
                  <a:pt x="953" y="292"/>
                </a:lnTo>
                <a:lnTo>
                  <a:pt x="953" y="292"/>
                </a:lnTo>
                <a:lnTo>
                  <a:pt x="972" y="295"/>
                </a:lnTo>
                <a:lnTo>
                  <a:pt x="1013" y="299"/>
                </a:lnTo>
                <a:lnTo>
                  <a:pt x="1034" y="304"/>
                </a:lnTo>
                <a:lnTo>
                  <a:pt x="1054" y="308"/>
                </a:lnTo>
                <a:lnTo>
                  <a:pt x="1062" y="310"/>
                </a:lnTo>
                <a:lnTo>
                  <a:pt x="1068" y="313"/>
                </a:lnTo>
                <a:lnTo>
                  <a:pt x="1072" y="316"/>
                </a:lnTo>
                <a:lnTo>
                  <a:pt x="1073" y="319"/>
                </a:lnTo>
                <a:lnTo>
                  <a:pt x="1073" y="319"/>
                </a:lnTo>
                <a:lnTo>
                  <a:pt x="1073" y="336"/>
                </a:lnTo>
                <a:lnTo>
                  <a:pt x="1069" y="362"/>
                </a:lnTo>
                <a:lnTo>
                  <a:pt x="1063" y="405"/>
                </a:lnTo>
                <a:lnTo>
                  <a:pt x="1063" y="405"/>
                </a:lnTo>
                <a:lnTo>
                  <a:pt x="1058" y="433"/>
                </a:lnTo>
                <a:lnTo>
                  <a:pt x="1051" y="457"/>
                </a:lnTo>
                <a:lnTo>
                  <a:pt x="1051" y="457"/>
                </a:lnTo>
                <a:lnTo>
                  <a:pt x="1046" y="466"/>
                </a:lnTo>
                <a:lnTo>
                  <a:pt x="1039" y="476"/>
                </a:lnTo>
                <a:lnTo>
                  <a:pt x="1031" y="488"/>
                </a:lnTo>
                <a:lnTo>
                  <a:pt x="1029" y="493"/>
                </a:lnTo>
                <a:lnTo>
                  <a:pt x="1027" y="497"/>
                </a:lnTo>
                <a:lnTo>
                  <a:pt x="1027" y="497"/>
                </a:lnTo>
                <a:lnTo>
                  <a:pt x="1026" y="508"/>
                </a:lnTo>
                <a:lnTo>
                  <a:pt x="1025" y="521"/>
                </a:lnTo>
                <a:lnTo>
                  <a:pt x="1025" y="533"/>
                </a:lnTo>
                <a:lnTo>
                  <a:pt x="1026" y="536"/>
                </a:lnTo>
                <a:lnTo>
                  <a:pt x="1027" y="537"/>
                </a:lnTo>
                <a:lnTo>
                  <a:pt x="1027" y="537"/>
                </a:lnTo>
                <a:lnTo>
                  <a:pt x="1030" y="537"/>
                </a:lnTo>
                <a:lnTo>
                  <a:pt x="1031" y="536"/>
                </a:lnTo>
                <a:lnTo>
                  <a:pt x="1034" y="531"/>
                </a:lnTo>
                <a:lnTo>
                  <a:pt x="1038" y="525"/>
                </a:lnTo>
                <a:lnTo>
                  <a:pt x="1039" y="524"/>
                </a:lnTo>
                <a:lnTo>
                  <a:pt x="1039" y="524"/>
                </a:lnTo>
                <a:lnTo>
                  <a:pt x="1038" y="531"/>
                </a:lnTo>
                <a:lnTo>
                  <a:pt x="1040" y="535"/>
                </a:lnTo>
                <a:lnTo>
                  <a:pt x="1042" y="536"/>
                </a:lnTo>
                <a:lnTo>
                  <a:pt x="1044" y="537"/>
                </a:lnTo>
                <a:lnTo>
                  <a:pt x="1044" y="537"/>
                </a:lnTo>
                <a:lnTo>
                  <a:pt x="1046" y="536"/>
                </a:lnTo>
                <a:lnTo>
                  <a:pt x="1049" y="534"/>
                </a:lnTo>
                <a:lnTo>
                  <a:pt x="1054" y="528"/>
                </a:lnTo>
                <a:lnTo>
                  <a:pt x="1057" y="521"/>
                </a:lnTo>
                <a:lnTo>
                  <a:pt x="1060" y="519"/>
                </a:lnTo>
                <a:lnTo>
                  <a:pt x="1062" y="518"/>
                </a:lnTo>
                <a:lnTo>
                  <a:pt x="1062" y="518"/>
                </a:lnTo>
                <a:lnTo>
                  <a:pt x="1063" y="518"/>
                </a:lnTo>
                <a:lnTo>
                  <a:pt x="1066" y="516"/>
                </a:lnTo>
                <a:lnTo>
                  <a:pt x="1070" y="508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9"/>
                </a:lnTo>
                <a:lnTo>
                  <a:pt x="1078" y="508"/>
                </a:lnTo>
                <a:lnTo>
                  <a:pt x="1079" y="512"/>
                </a:lnTo>
                <a:lnTo>
                  <a:pt x="1081" y="515"/>
                </a:lnTo>
                <a:lnTo>
                  <a:pt x="1082" y="516"/>
                </a:lnTo>
                <a:lnTo>
                  <a:pt x="1086" y="515"/>
                </a:lnTo>
                <a:lnTo>
                  <a:pt x="1086" y="515"/>
                </a:lnTo>
                <a:lnTo>
                  <a:pt x="1088" y="511"/>
                </a:lnTo>
                <a:lnTo>
                  <a:pt x="1088" y="506"/>
                </a:lnTo>
                <a:lnTo>
                  <a:pt x="1088" y="496"/>
                </a:lnTo>
                <a:lnTo>
                  <a:pt x="1088" y="480"/>
                </a:lnTo>
                <a:lnTo>
                  <a:pt x="1089" y="470"/>
                </a:lnTo>
                <a:lnTo>
                  <a:pt x="1092" y="458"/>
                </a:lnTo>
                <a:lnTo>
                  <a:pt x="1092" y="458"/>
                </a:lnTo>
                <a:lnTo>
                  <a:pt x="1103" y="421"/>
                </a:lnTo>
                <a:lnTo>
                  <a:pt x="1118" y="369"/>
                </a:lnTo>
                <a:lnTo>
                  <a:pt x="1130" y="317"/>
                </a:lnTo>
                <a:lnTo>
                  <a:pt x="1135" y="297"/>
                </a:lnTo>
                <a:lnTo>
                  <a:pt x="1136" y="284"/>
                </a:lnTo>
                <a:lnTo>
                  <a:pt x="1136" y="284"/>
                </a:lnTo>
                <a:lnTo>
                  <a:pt x="1136" y="275"/>
                </a:lnTo>
                <a:lnTo>
                  <a:pt x="1136" y="268"/>
                </a:lnTo>
                <a:lnTo>
                  <a:pt x="1137" y="261"/>
                </a:lnTo>
                <a:lnTo>
                  <a:pt x="1136" y="258"/>
                </a:lnTo>
                <a:lnTo>
                  <a:pt x="1134" y="256"/>
                </a:lnTo>
                <a:lnTo>
                  <a:pt x="1121" y="250"/>
                </a:lnTo>
                <a:lnTo>
                  <a:pt x="1121" y="250"/>
                </a:lnTo>
                <a:lnTo>
                  <a:pt x="1095" y="242"/>
                </a:lnTo>
                <a:lnTo>
                  <a:pt x="1060" y="230"/>
                </a:lnTo>
                <a:lnTo>
                  <a:pt x="983" y="205"/>
                </a:lnTo>
                <a:lnTo>
                  <a:pt x="983" y="205"/>
                </a:lnTo>
                <a:lnTo>
                  <a:pt x="948" y="194"/>
                </a:lnTo>
                <a:lnTo>
                  <a:pt x="915" y="185"/>
                </a:lnTo>
                <a:lnTo>
                  <a:pt x="885" y="179"/>
                </a:lnTo>
                <a:lnTo>
                  <a:pt x="873" y="176"/>
                </a:lnTo>
                <a:lnTo>
                  <a:pt x="864" y="176"/>
                </a:lnTo>
                <a:lnTo>
                  <a:pt x="864" y="176"/>
                </a:lnTo>
                <a:lnTo>
                  <a:pt x="855" y="175"/>
                </a:lnTo>
                <a:lnTo>
                  <a:pt x="844" y="173"/>
                </a:lnTo>
                <a:lnTo>
                  <a:pt x="823" y="163"/>
                </a:lnTo>
                <a:lnTo>
                  <a:pt x="805" y="155"/>
                </a:lnTo>
                <a:lnTo>
                  <a:pt x="798" y="151"/>
                </a:lnTo>
                <a:lnTo>
                  <a:pt x="798" y="151"/>
                </a:lnTo>
                <a:lnTo>
                  <a:pt x="794" y="150"/>
                </a:lnTo>
                <a:lnTo>
                  <a:pt x="789" y="148"/>
                </a:lnTo>
                <a:lnTo>
                  <a:pt x="789" y="148"/>
                </a:lnTo>
                <a:lnTo>
                  <a:pt x="789" y="146"/>
                </a:lnTo>
                <a:lnTo>
                  <a:pt x="788" y="144"/>
                </a:lnTo>
                <a:lnTo>
                  <a:pt x="788" y="136"/>
                </a:lnTo>
                <a:lnTo>
                  <a:pt x="787" y="116"/>
                </a:lnTo>
                <a:lnTo>
                  <a:pt x="787" y="116"/>
                </a:lnTo>
                <a:lnTo>
                  <a:pt x="786" y="108"/>
                </a:lnTo>
                <a:lnTo>
                  <a:pt x="783" y="101"/>
                </a:lnTo>
                <a:lnTo>
                  <a:pt x="781" y="92"/>
                </a:lnTo>
                <a:lnTo>
                  <a:pt x="780" y="84"/>
                </a:lnTo>
                <a:lnTo>
                  <a:pt x="780" y="84"/>
                </a:lnTo>
                <a:lnTo>
                  <a:pt x="780" y="77"/>
                </a:lnTo>
                <a:lnTo>
                  <a:pt x="781" y="70"/>
                </a:lnTo>
                <a:lnTo>
                  <a:pt x="782" y="64"/>
                </a:lnTo>
                <a:lnTo>
                  <a:pt x="782" y="61"/>
                </a:lnTo>
                <a:lnTo>
                  <a:pt x="781" y="57"/>
                </a:lnTo>
                <a:lnTo>
                  <a:pt x="781" y="57"/>
                </a:lnTo>
                <a:lnTo>
                  <a:pt x="777" y="52"/>
                </a:lnTo>
                <a:lnTo>
                  <a:pt x="771" y="45"/>
                </a:lnTo>
                <a:lnTo>
                  <a:pt x="756" y="28"/>
                </a:lnTo>
                <a:lnTo>
                  <a:pt x="742" y="12"/>
                </a:lnTo>
                <a:lnTo>
                  <a:pt x="733" y="6"/>
                </a:lnTo>
                <a:lnTo>
                  <a:pt x="733" y="6"/>
                </a:lnTo>
                <a:lnTo>
                  <a:pt x="732" y="5"/>
                </a:lnTo>
                <a:lnTo>
                  <a:pt x="728" y="3"/>
                </a:lnTo>
                <a:lnTo>
                  <a:pt x="725" y="2"/>
                </a:lnTo>
                <a:lnTo>
                  <a:pt x="720" y="0"/>
                </a:lnTo>
                <a:lnTo>
                  <a:pt x="713" y="0"/>
                </a:lnTo>
                <a:lnTo>
                  <a:pt x="705" y="2"/>
                </a:lnTo>
                <a:lnTo>
                  <a:pt x="705" y="2"/>
                </a:lnTo>
                <a:lnTo>
                  <a:pt x="681" y="6"/>
                </a:lnTo>
                <a:lnTo>
                  <a:pt x="676" y="8"/>
                </a:lnTo>
                <a:lnTo>
                  <a:pt x="672" y="10"/>
                </a:lnTo>
                <a:lnTo>
                  <a:pt x="672" y="10"/>
                </a:lnTo>
                <a:lnTo>
                  <a:pt x="665" y="12"/>
                </a:lnTo>
                <a:lnTo>
                  <a:pt x="661" y="15"/>
                </a:lnTo>
                <a:lnTo>
                  <a:pt x="658" y="17"/>
                </a:lnTo>
                <a:lnTo>
                  <a:pt x="658" y="17"/>
                </a:lnTo>
                <a:lnTo>
                  <a:pt x="654" y="21"/>
                </a:lnTo>
                <a:lnTo>
                  <a:pt x="652" y="24"/>
                </a:lnTo>
                <a:lnTo>
                  <a:pt x="646" y="34"/>
                </a:lnTo>
                <a:lnTo>
                  <a:pt x="646" y="34"/>
                </a:lnTo>
                <a:lnTo>
                  <a:pt x="642" y="39"/>
                </a:lnTo>
                <a:lnTo>
                  <a:pt x="639" y="41"/>
                </a:lnTo>
                <a:lnTo>
                  <a:pt x="636" y="43"/>
                </a:lnTo>
                <a:lnTo>
                  <a:pt x="634" y="47"/>
                </a:lnTo>
                <a:lnTo>
                  <a:pt x="634" y="47"/>
                </a:lnTo>
                <a:lnTo>
                  <a:pt x="632" y="49"/>
                </a:lnTo>
                <a:lnTo>
                  <a:pt x="630" y="52"/>
                </a:lnTo>
                <a:lnTo>
                  <a:pt x="628" y="53"/>
                </a:lnTo>
                <a:lnTo>
                  <a:pt x="626" y="58"/>
                </a:lnTo>
                <a:lnTo>
                  <a:pt x="626" y="58"/>
                </a:lnTo>
                <a:lnTo>
                  <a:pt x="621" y="67"/>
                </a:lnTo>
                <a:lnTo>
                  <a:pt x="620" y="71"/>
                </a:lnTo>
                <a:lnTo>
                  <a:pt x="620" y="75"/>
                </a:lnTo>
                <a:lnTo>
                  <a:pt x="620" y="75"/>
                </a:lnTo>
                <a:lnTo>
                  <a:pt x="620" y="85"/>
                </a:lnTo>
                <a:lnTo>
                  <a:pt x="621" y="100"/>
                </a:lnTo>
                <a:lnTo>
                  <a:pt x="621" y="100"/>
                </a:lnTo>
                <a:lnTo>
                  <a:pt x="621" y="106"/>
                </a:lnTo>
                <a:lnTo>
                  <a:pt x="618" y="109"/>
                </a:lnTo>
                <a:lnTo>
                  <a:pt x="618" y="113"/>
                </a:lnTo>
                <a:lnTo>
                  <a:pt x="621" y="119"/>
                </a:lnTo>
                <a:lnTo>
                  <a:pt x="621" y="119"/>
                </a:lnTo>
                <a:lnTo>
                  <a:pt x="626" y="124"/>
                </a:lnTo>
                <a:lnTo>
                  <a:pt x="629" y="126"/>
                </a:lnTo>
                <a:lnTo>
                  <a:pt x="632" y="128"/>
                </a:lnTo>
                <a:lnTo>
                  <a:pt x="633" y="131"/>
                </a:lnTo>
                <a:lnTo>
                  <a:pt x="633" y="131"/>
                </a:lnTo>
                <a:lnTo>
                  <a:pt x="633" y="140"/>
                </a:lnTo>
                <a:lnTo>
                  <a:pt x="634" y="148"/>
                </a:lnTo>
                <a:lnTo>
                  <a:pt x="635" y="155"/>
                </a:lnTo>
                <a:lnTo>
                  <a:pt x="635" y="155"/>
                </a:lnTo>
                <a:lnTo>
                  <a:pt x="636" y="158"/>
                </a:lnTo>
                <a:lnTo>
                  <a:pt x="639" y="162"/>
                </a:lnTo>
                <a:lnTo>
                  <a:pt x="645" y="170"/>
                </a:lnTo>
                <a:lnTo>
                  <a:pt x="653" y="180"/>
                </a:lnTo>
                <a:lnTo>
                  <a:pt x="652" y="194"/>
                </a:lnTo>
                <a:lnTo>
                  <a:pt x="652" y="194"/>
                </a:lnTo>
                <a:lnTo>
                  <a:pt x="567" y="261"/>
                </a:lnTo>
                <a:lnTo>
                  <a:pt x="567" y="261"/>
                </a:lnTo>
                <a:lnTo>
                  <a:pt x="553" y="274"/>
                </a:lnTo>
                <a:lnTo>
                  <a:pt x="537" y="291"/>
                </a:lnTo>
                <a:lnTo>
                  <a:pt x="520" y="311"/>
                </a:lnTo>
                <a:lnTo>
                  <a:pt x="504" y="334"/>
                </a:lnTo>
                <a:lnTo>
                  <a:pt x="473" y="381"/>
                </a:lnTo>
                <a:lnTo>
                  <a:pt x="444" y="426"/>
                </a:lnTo>
                <a:lnTo>
                  <a:pt x="444" y="426"/>
                </a:lnTo>
                <a:lnTo>
                  <a:pt x="432" y="447"/>
                </a:lnTo>
                <a:lnTo>
                  <a:pt x="421" y="468"/>
                </a:lnTo>
                <a:lnTo>
                  <a:pt x="403" y="506"/>
                </a:lnTo>
                <a:lnTo>
                  <a:pt x="390" y="535"/>
                </a:lnTo>
                <a:lnTo>
                  <a:pt x="387" y="546"/>
                </a:lnTo>
                <a:lnTo>
                  <a:pt x="387" y="546"/>
                </a:lnTo>
                <a:lnTo>
                  <a:pt x="377" y="561"/>
                </a:lnTo>
                <a:lnTo>
                  <a:pt x="369" y="573"/>
                </a:lnTo>
                <a:lnTo>
                  <a:pt x="365" y="577"/>
                </a:lnTo>
                <a:lnTo>
                  <a:pt x="361" y="579"/>
                </a:lnTo>
                <a:lnTo>
                  <a:pt x="361" y="579"/>
                </a:lnTo>
                <a:lnTo>
                  <a:pt x="334" y="589"/>
                </a:lnTo>
                <a:lnTo>
                  <a:pt x="321" y="595"/>
                </a:lnTo>
                <a:lnTo>
                  <a:pt x="318" y="598"/>
                </a:lnTo>
                <a:lnTo>
                  <a:pt x="317" y="600"/>
                </a:lnTo>
                <a:lnTo>
                  <a:pt x="318" y="601"/>
                </a:lnTo>
                <a:lnTo>
                  <a:pt x="318" y="601"/>
                </a:lnTo>
                <a:lnTo>
                  <a:pt x="320" y="601"/>
                </a:lnTo>
                <a:lnTo>
                  <a:pt x="322" y="601"/>
                </a:lnTo>
                <a:lnTo>
                  <a:pt x="328" y="600"/>
                </a:lnTo>
                <a:lnTo>
                  <a:pt x="342" y="596"/>
                </a:lnTo>
                <a:lnTo>
                  <a:pt x="349" y="595"/>
                </a:lnTo>
                <a:lnTo>
                  <a:pt x="354" y="594"/>
                </a:lnTo>
                <a:lnTo>
                  <a:pt x="357" y="594"/>
                </a:lnTo>
                <a:lnTo>
                  <a:pt x="357" y="595"/>
                </a:lnTo>
                <a:lnTo>
                  <a:pt x="357" y="597"/>
                </a:lnTo>
                <a:lnTo>
                  <a:pt x="355" y="600"/>
                </a:lnTo>
                <a:lnTo>
                  <a:pt x="355" y="600"/>
                </a:lnTo>
                <a:lnTo>
                  <a:pt x="351" y="612"/>
                </a:lnTo>
                <a:lnTo>
                  <a:pt x="347" y="625"/>
                </a:lnTo>
                <a:lnTo>
                  <a:pt x="346" y="637"/>
                </a:lnTo>
                <a:lnTo>
                  <a:pt x="346" y="640"/>
                </a:lnTo>
                <a:lnTo>
                  <a:pt x="346" y="644"/>
                </a:lnTo>
                <a:lnTo>
                  <a:pt x="346" y="644"/>
                </a:lnTo>
                <a:lnTo>
                  <a:pt x="347" y="649"/>
                </a:lnTo>
                <a:lnTo>
                  <a:pt x="347" y="652"/>
                </a:lnTo>
                <a:lnTo>
                  <a:pt x="346" y="652"/>
                </a:lnTo>
                <a:lnTo>
                  <a:pt x="347" y="652"/>
                </a:lnTo>
                <a:lnTo>
                  <a:pt x="351" y="652"/>
                </a:lnTo>
                <a:lnTo>
                  <a:pt x="351" y="652"/>
                </a:lnTo>
                <a:close/>
                <a:moveTo>
                  <a:pt x="819" y="573"/>
                </a:moveTo>
                <a:lnTo>
                  <a:pt x="819" y="573"/>
                </a:lnTo>
                <a:lnTo>
                  <a:pt x="819" y="621"/>
                </a:lnTo>
                <a:lnTo>
                  <a:pt x="819" y="655"/>
                </a:lnTo>
                <a:lnTo>
                  <a:pt x="820" y="674"/>
                </a:lnTo>
                <a:lnTo>
                  <a:pt x="820" y="674"/>
                </a:lnTo>
                <a:lnTo>
                  <a:pt x="823" y="679"/>
                </a:lnTo>
                <a:lnTo>
                  <a:pt x="828" y="686"/>
                </a:lnTo>
                <a:lnTo>
                  <a:pt x="850" y="710"/>
                </a:lnTo>
                <a:lnTo>
                  <a:pt x="850" y="710"/>
                </a:lnTo>
                <a:lnTo>
                  <a:pt x="870" y="730"/>
                </a:lnTo>
                <a:lnTo>
                  <a:pt x="895" y="755"/>
                </a:lnTo>
                <a:lnTo>
                  <a:pt x="922" y="781"/>
                </a:lnTo>
                <a:lnTo>
                  <a:pt x="950" y="809"/>
                </a:lnTo>
                <a:lnTo>
                  <a:pt x="950" y="809"/>
                </a:lnTo>
                <a:lnTo>
                  <a:pt x="971" y="832"/>
                </a:lnTo>
                <a:lnTo>
                  <a:pt x="985" y="850"/>
                </a:lnTo>
                <a:lnTo>
                  <a:pt x="995" y="862"/>
                </a:lnTo>
                <a:lnTo>
                  <a:pt x="1001" y="868"/>
                </a:lnTo>
                <a:lnTo>
                  <a:pt x="1001" y="868"/>
                </a:lnTo>
                <a:lnTo>
                  <a:pt x="1058" y="919"/>
                </a:lnTo>
                <a:lnTo>
                  <a:pt x="1058" y="919"/>
                </a:lnTo>
                <a:lnTo>
                  <a:pt x="1068" y="928"/>
                </a:lnTo>
                <a:lnTo>
                  <a:pt x="1073" y="933"/>
                </a:lnTo>
                <a:lnTo>
                  <a:pt x="1074" y="937"/>
                </a:lnTo>
                <a:lnTo>
                  <a:pt x="1074" y="939"/>
                </a:lnTo>
                <a:lnTo>
                  <a:pt x="1074" y="939"/>
                </a:lnTo>
                <a:lnTo>
                  <a:pt x="1055" y="943"/>
                </a:lnTo>
                <a:lnTo>
                  <a:pt x="1003" y="949"/>
                </a:lnTo>
                <a:lnTo>
                  <a:pt x="848" y="967"/>
                </a:lnTo>
                <a:lnTo>
                  <a:pt x="621" y="993"/>
                </a:lnTo>
                <a:lnTo>
                  <a:pt x="621" y="993"/>
                </a:lnTo>
                <a:lnTo>
                  <a:pt x="620" y="976"/>
                </a:lnTo>
                <a:lnTo>
                  <a:pt x="620" y="976"/>
                </a:lnTo>
                <a:lnTo>
                  <a:pt x="614" y="923"/>
                </a:lnTo>
                <a:lnTo>
                  <a:pt x="610" y="882"/>
                </a:lnTo>
                <a:lnTo>
                  <a:pt x="608" y="852"/>
                </a:lnTo>
                <a:lnTo>
                  <a:pt x="608" y="852"/>
                </a:lnTo>
                <a:lnTo>
                  <a:pt x="609" y="755"/>
                </a:lnTo>
                <a:lnTo>
                  <a:pt x="609" y="755"/>
                </a:lnTo>
                <a:lnTo>
                  <a:pt x="609" y="744"/>
                </a:lnTo>
                <a:lnTo>
                  <a:pt x="611" y="736"/>
                </a:lnTo>
                <a:lnTo>
                  <a:pt x="615" y="724"/>
                </a:lnTo>
                <a:lnTo>
                  <a:pt x="621" y="706"/>
                </a:lnTo>
                <a:lnTo>
                  <a:pt x="621" y="706"/>
                </a:lnTo>
                <a:lnTo>
                  <a:pt x="628" y="688"/>
                </a:lnTo>
                <a:lnTo>
                  <a:pt x="633" y="677"/>
                </a:lnTo>
                <a:lnTo>
                  <a:pt x="636" y="671"/>
                </a:lnTo>
                <a:lnTo>
                  <a:pt x="636" y="671"/>
                </a:lnTo>
                <a:lnTo>
                  <a:pt x="656" y="671"/>
                </a:lnTo>
                <a:lnTo>
                  <a:pt x="670" y="670"/>
                </a:lnTo>
                <a:lnTo>
                  <a:pt x="676" y="669"/>
                </a:lnTo>
                <a:lnTo>
                  <a:pt x="679" y="667"/>
                </a:lnTo>
                <a:lnTo>
                  <a:pt x="679" y="667"/>
                </a:lnTo>
                <a:lnTo>
                  <a:pt x="689" y="662"/>
                </a:lnTo>
                <a:lnTo>
                  <a:pt x="701" y="656"/>
                </a:lnTo>
                <a:lnTo>
                  <a:pt x="718" y="649"/>
                </a:lnTo>
                <a:lnTo>
                  <a:pt x="718" y="649"/>
                </a:lnTo>
                <a:lnTo>
                  <a:pt x="770" y="610"/>
                </a:lnTo>
                <a:lnTo>
                  <a:pt x="819" y="573"/>
                </a:lnTo>
                <a:lnTo>
                  <a:pt x="819" y="5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C39FE1E-3CE4-4367-AB01-70701999D9E9}"/>
              </a:ext>
            </a:extLst>
          </p:cNvPr>
          <p:cNvSpPr>
            <a:spLocks noEditPoints="1"/>
          </p:cNvSpPr>
          <p:nvPr/>
        </p:nvSpPr>
        <p:spPr bwMode="auto">
          <a:xfrm>
            <a:off x="2195515" y="810771"/>
            <a:ext cx="1720878" cy="1556985"/>
          </a:xfrm>
          <a:custGeom>
            <a:avLst/>
            <a:gdLst>
              <a:gd name="T0" fmla="*/ 374 w 1386"/>
              <a:gd name="T1" fmla="*/ 138 h 1254"/>
              <a:gd name="T2" fmla="*/ 358 w 1386"/>
              <a:gd name="T3" fmla="*/ 167 h 1254"/>
              <a:gd name="T4" fmla="*/ 374 w 1386"/>
              <a:gd name="T5" fmla="*/ 219 h 1254"/>
              <a:gd name="T6" fmla="*/ 407 w 1386"/>
              <a:gd name="T7" fmla="*/ 242 h 1254"/>
              <a:gd name="T8" fmla="*/ 342 w 1386"/>
              <a:gd name="T9" fmla="*/ 291 h 1254"/>
              <a:gd name="T10" fmla="*/ 305 w 1386"/>
              <a:gd name="T11" fmla="*/ 412 h 1254"/>
              <a:gd name="T12" fmla="*/ 202 w 1386"/>
              <a:gd name="T13" fmla="*/ 577 h 1254"/>
              <a:gd name="T14" fmla="*/ 119 w 1386"/>
              <a:gd name="T15" fmla="*/ 597 h 1254"/>
              <a:gd name="T16" fmla="*/ 123 w 1386"/>
              <a:gd name="T17" fmla="*/ 610 h 1254"/>
              <a:gd name="T18" fmla="*/ 116 w 1386"/>
              <a:gd name="T19" fmla="*/ 628 h 1254"/>
              <a:gd name="T20" fmla="*/ 159 w 1386"/>
              <a:gd name="T21" fmla="*/ 619 h 1254"/>
              <a:gd name="T22" fmla="*/ 179 w 1386"/>
              <a:gd name="T23" fmla="*/ 653 h 1254"/>
              <a:gd name="T24" fmla="*/ 212 w 1386"/>
              <a:gd name="T25" fmla="*/ 632 h 1254"/>
              <a:gd name="T26" fmla="*/ 294 w 1386"/>
              <a:gd name="T27" fmla="*/ 555 h 1254"/>
              <a:gd name="T28" fmla="*/ 351 w 1386"/>
              <a:gd name="T29" fmla="*/ 456 h 1254"/>
              <a:gd name="T30" fmla="*/ 404 w 1386"/>
              <a:gd name="T31" fmla="*/ 408 h 1254"/>
              <a:gd name="T32" fmla="*/ 417 w 1386"/>
              <a:gd name="T33" fmla="*/ 578 h 1254"/>
              <a:gd name="T34" fmla="*/ 438 w 1386"/>
              <a:gd name="T35" fmla="*/ 690 h 1254"/>
              <a:gd name="T36" fmla="*/ 459 w 1386"/>
              <a:gd name="T37" fmla="*/ 729 h 1254"/>
              <a:gd name="T38" fmla="*/ 455 w 1386"/>
              <a:gd name="T39" fmla="*/ 873 h 1254"/>
              <a:gd name="T40" fmla="*/ 473 w 1386"/>
              <a:gd name="T41" fmla="*/ 1086 h 1254"/>
              <a:gd name="T42" fmla="*/ 77 w 1386"/>
              <a:gd name="T43" fmla="*/ 1206 h 1254"/>
              <a:gd name="T44" fmla="*/ 0 w 1386"/>
              <a:gd name="T45" fmla="*/ 1214 h 1254"/>
              <a:gd name="T46" fmla="*/ 89 w 1386"/>
              <a:gd name="T47" fmla="*/ 1244 h 1254"/>
              <a:gd name="T48" fmla="*/ 321 w 1386"/>
              <a:gd name="T49" fmla="*/ 1245 h 1254"/>
              <a:gd name="T50" fmla="*/ 1276 w 1386"/>
              <a:gd name="T51" fmla="*/ 1029 h 1254"/>
              <a:gd name="T52" fmla="*/ 1385 w 1386"/>
              <a:gd name="T53" fmla="*/ 980 h 1254"/>
              <a:gd name="T54" fmla="*/ 1306 w 1386"/>
              <a:gd name="T55" fmla="*/ 952 h 1254"/>
              <a:gd name="T56" fmla="*/ 1092 w 1386"/>
              <a:gd name="T57" fmla="*/ 1011 h 1254"/>
              <a:gd name="T58" fmla="*/ 1017 w 1386"/>
              <a:gd name="T59" fmla="*/ 993 h 1254"/>
              <a:gd name="T60" fmla="*/ 955 w 1386"/>
              <a:gd name="T61" fmla="*/ 977 h 1254"/>
              <a:gd name="T62" fmla="*/ 932 w 1386"/>
              <a:gd name="T63" fmla="*/ 916 h 1254"/>
              <a:gd name="T64" fmla="*/ 886 w 1386"/>
              <a:gd name="T65" fmla="*/ 693 h 1254"/>
              <a:gd name="T66" fmla="*/ 728 w 1386"/>
              <a:gd name="T67" fmla="*/ 484 h 1254"/>
              <a:gd name="T68" fmla="*/ 721 w 1386"/>
              <a:gd name="T69" fmla="*/ 449 h 1254"/>
              <a:gd name="T70" fmla="*/ 758 w 1386"/>
              <a:gd name="T71" fmla="*/ 382 h 1254"/>
              <a:gd name="T72" fmla="*/ 803 w 1386"/>
              <a:gd name="T73" fmla="*/ 498 h 1254"/>
              <a:gd name="T74" fmla="*/ 853 w 1386"/>
              <a:gd name="T75" fmla="*/ 543 h 1254"/>
              <a:gd name="T76" fmla="*/ 888 w 1386"/>
              <a:gd name="T77" fmla="*/ 534 h 1254"/>
              <a:gd name="T78" fmla="*/ 903 w 1386"/>
              <a:gd name="T79" fmla="*/ 516 h 1254"/>
              <a:gd name="T80" fmla="*/ 907 w 1386"/>
              <a:gd name="T81" fmla="*/ 500 h 1254"/>
              <a:gd name="T82" fmla="*/ 871 w 1386"/>
              <a:gd name="T83" fmla="*/ 474 h 1254"/>
              <a:gd name="T84" fmla="*/ 828 w 1386"/>
              <a:gd name="T85" fmla="*/ 426 h 1254"/>
              <a:gd name="T86" fmla="*/ 810 w 1386"/>
              <a:gd name="T87" fmla="*/ 339 h 1254"/>
              <a:gd name="T88" fmla="*/ 754 w 1386"/>
              <a:gd name="T89" fmla="*/ 287 h 1254"/>
              <a:gd name="T90" fmla="*/ 729 w 1386"/>
              <a:gd name="T91" fmla="*/ 265 h 1254"/>
              <a:gd name="T92" fmla="*/ 628 w 1386"/>
              <a:gd name="T93" fmla="*/ 206 h 1254"/>
              <a:gd name="T94" fmla="*/ 541 w 1386"/>
              <a:gd name="T95" fmla="*/ 173 h 1254"/>
              <a:gd name="T96" fmla="*/ 577 w 1386"/>
              <a:gd name="T97" fmla="*/ 121 h 1254"/>
              <a:gd name="T98" fmla="*/ 573 w 1386"/>
              <a:gd name="T99" fmla="*/ 63 h 1254"/>
              <a:gd name="T100" fmla="*/ 550 w 1386"/>
              <a:gd name="T101" fmla="*/ 40 h 1254"/>
              <a:gd name="T102" fmla="*/ 431 w 1386"/>
              <a:gd name="T103" fmla="*/ 0 h 1254"/>
              <a:gd name="T104" fmla="*/ 382 w 1386"/>
              <a:gd name="T105" fmla="*/ 10 h 1254"/>
              <a:gd name="T106" fmla="*/ 382 w 1386"/>
              <a:gd name="T107" fmla="*/ 59 h 1254"/>
              <a:gd name="T108" fmla="*/ 643 w 1386"/>
              <a:gd name="T109" fmla="*/ 661 h 1254"/>
              <a:gd name="T110" fmla="*/ 753 w 1386"/>
              <a:gd name="T111" fmla="*/ 723 h 1254"/>
              <a:gd name="T112" fmla="*/ 817 w 1386"/>
              <a:gd name="T113" fmla="*/ 759 h 1254"/>
              <a:gd name="T114" fmla="*/ 845 w 1386"/>
              <a:gd name="T115" fmla="*/ 956 h 1254"/>
              <a:gd name="T116" fmla="*/ 874 w 1386"/>
              <a:gd name="T117" fmla="*/ 1000 h 1254"/>
              <a:gd name="T118" fmla="*/ 893 w 1386"/>
              <a:gd name="T119" fmla="*/ 1052 h 1254"/>
              <a:gd name="T120" fmla="*/ 534 w 1386"/>
              <a:gd name="T121" fmla="*/ 1064 h 1254"/>
              <a:gd name="T122" fmla="*/ 544 w 1386"/>
              <a:gd name="T123" fmla="*/ 822 h 1254"/>
              <a:gd name="T124" fmla="*/ 563 w 1386"/>
              <a:gd name="T125" fmla="*/ 714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6" h="1254">
                <a:moveTo>
                  <a:pt x="387" y="71"/>
                </a:moveTo>
                <a:lnTo>
                  <a:pt x="387" y="71"/>
                </a:lnTo>
                <a:lnTo>
                  <a:pt x="381" y="89"/>
                </a:lnTo>
                <a:lnTo>
                  <a:pt x="379" y="103"/>
                </a:lnTo>
                <a:lnTo>
                  <a:pt x="376" y="116"/>
                </a:lnTo>
                <a:lnTo>
                  <a:pt x="376" y="116"/>
                </a:lnTo>
                <a:lnTo>
                  <a:pt x="375" y="132"/>
                </a:lnTo>
                <a:lnTo>
                  <a:pt x="374" y="138"/>
                </a:lnTo>
                <a:lnTo>
                  <a:pt x="371" y="143"/>
                </a:lnTo>
                <a:lnTo>
                  <a:pt x="371" y="143"/>
                </a:lnTo>
                <a:lnTo>
                  <a:pt x="367" y="147"/>
                </a:lnTo>
                <a:lnTo>
                  <a:pt x="361" y="155"/>
                </a:lnTo>
                <a:lnTo>
                  <a:pt x="358" y="158"/>
                </a:lnTo>
                <a:lnTo>
                  <a:pt x="357" y="161"/>
                </a:lnTo>
                <a:lnTo>
                  <a:pt x="356" y="164"/>
                </a:lnTo>
                <a:lnTo>
                  <a:pt x="358" y="167"/>
                </a:lnTo>
                <a:lnTo>
                  <a:pt x="358" y="167"/>
                </a:lnTo>
                <a:lnTo>
                  <a:pt x="363" y="173"/>
                </a:lnTo>
                <a:lnTo>
                  <a:pt x="368" y="177"/>
                </a:lnTo>
                <a:lnTo>
                  <a:pt x="371" y="183"/>
                </a:lnTo>
                <a:lnTo>
                  <a:pt x="373" y="189"/>
                </a:lnTo>
                <a:lnTo>
                  <a:pt x="373" y="189"/>
                </a:lnTo>
                <a:lnTo>
                  <a:pt x="374" y="219"/>
                </a:lnTo>
                <a:lnTo>
                  <a:pt x="374" y="219"/>
                </a:lnTo>
                <a:lnTo>
                  <a:pt x="375" y="225"/>
                </a:lnTo>
                <a:lnTo>
                  <a:pt x="376" y="231"/>
                </a:lnTo>
                <a:lnTo>
                  <a:pt x="380" y="235"/>
                </a:lnTo>
                <a:lnTo>
                  <a:pt x="386" y="237"/>
                </a:lnTo>
                <a:lnTo>
                  <a:pt x="386" y="237"/>
                </a:lnTo>
                <a:lnTo>
                  <a:pt x="399" y="241"/>
                </a:lnTo>
                <a:lnTo>
                  <a:pt x="407" y="242"/>
                </a:lnTo>
                <a:lnTo>
                  <a:pt x="407" y="242"/>
                </a:lnTo>
                <a:lnTo>
                  <a:pt x="398" y="247"/>
                </a:lnTo>
                <a:lnTo>
                  <a:pt x="377" y="260"/>
                </a:lnTo>
                <a:lnTo>
                  <a:pt x="365" y="268"/>
                </a:lnTo>
                <a:lnTo>
                  <a:pt x="355" y="277"/>
                </a:lnTo>
                <a:lnTo>
                  <a:pt x="346" y="284"/>
                </a:lnTo>
                <a:lnTo>
                  <a:pt x="344" y="287"/>
                </a:lnTo>
                <a:lnTo>
                  <a:pt x="342" y="291"/>
                </a:lnTo>
                <a:lnTo>
                  <a:pt x="342" y="291"/>
                </a:lnTo>
                <a:lnTo>
                  <a:pt x="339" y="299"/>
                </a:lnTo>
                <a:lnTo>
                  <a:pt x="338" y="301"/>
                </a:lnTo>
                <a:lnTo>
                  <a:pt x="337" y="303"/>
                </a:lnTo>
                <a:lnTo>
                  <a:pt x="334" y="312"/>
                </a:lnTo>
                <a:lnTo>
                  <a:pt x="334" y="312"/>
                </a:lnTo>
                <a:lnTo>
                  <a:pt x="328" y="339"/>
                </a:lnTo>
                <a:lnTo>
                  <a:pt x="316" y="377"/>
                </a:lnTo>
                <a:lnTo>
                  <a:pt x="305" y="412"/>
                </a:lnTo>
                <a:lnTo>
                  <a:pt x="300" y="423"/>
                </a:lnTo>
                <a:lnTo>
                  <a:pt x="296" y="428"/>
                </a:lnTo>
                <a:lnTo>
                  <a:pt x="296" y="428"/>
                </a:lnTo>
                <a:lnTo>
                  <a:pt x="291" y="436"/>
                </a:lnTo>
                <a:lnTo>
                  <a:pt x="279" y="452"/>
                </a:lnTo>
                <a:lnTo>
                  <a:pt x="247" y="503"/>
                </a:lnTo>
                <a:lnTo>
                  <a:pt x="202" y="577"/>
                </a:lnTo>
                <a:lnTo>
                  <a:pt x="202" y="577"/>
                </a:lnTo>
                <a:lnTo>
                  <a:pt x="180" y="576"/>
                </a:lnTo>
                <a:lnTo>
                  <a:pt x="162" y="576"/>
                </a:lnTo>
                <a:lnTo>
                  <a:pt x="149" y="577"/>
                </a:lnTo>
                <a:lnTo>
                  <a:pt x="149" y="577"/>
                </a:lnTo>
                <a:lnTo>
                  <a:pt x="143" y="579"/>
                </a:lnTo>
                <a:lnTo>
                  <a:pt x="135" y="584"/>
                </a:lnTo>
                <a:lnTo>
                  <a:pt x="126" y="590"/>
                </a:lnTo>
                <a:lnTo>
                  <a:pt x="119" y="597"/>
                </a:lnTo>
                <a:lnTo>
                  <a:pt x="112" y="604"/>
                </a:lnTo>
                <a:lnTo>
                  <a:pt x="107" y="610"/>
                </a:lnTo>
                <a:lnTo>
                  <a:pt x="105" y="614"/>
                </a:lnTo>
                <a:lnTo>
                  <a:pt x="106" y="615"/>
                </a:lnTo>
                <a:lnTo>
                  <a:pt x="107" y="616"/>
                </a:lnTo>
                <a:lnTo>
                  <a:pt x="107" y="616"/>
                </a:lnTo>
                <a:lnTo>
                  <a:pt x="114" y="614"/>
                </a:lnTo>
                <a:lnTo>
                  <a:pt x="123" y="610"/>
                </a:lnTo>
                <a:lnTo>
                  <a:pt x="131" y="605"/>
                </a:lnTo>
                <a:lnTo>
                  <a:pt x="131" y="605"/>
                </a:lnTo>
                <a:lnTo>
                  <a:pt x="128" y="609"/>
                </a:lnTo>
                <a:lnTo>
                  <a:pt x="120" y="616"/>
                </a:lnTo>
                <a:lnTo>
                  <a:pt x="118" y="620"/>
                </a:lnTo>
                <a:lnTo>
                  <a:pt x="116" y="623"/>
                </a:lnTo>
                <a:lnTo>
                  <a:pt x="114" y="627"/>
                </a:lnTo>
                <a:lnTo>
                  <a:pt x="116" y="628"/>
                </a:lnTo>
                <a:lnTo>
                  <a:pt x="117" y="628"/>
                </a:lnTo>
                <a:lnTo>
                  <a:pt x="117" y="628"/>
                </a:lnTo>
                <a:lnTo>
                  <a:pt x="120" y="628"/>
                </a:lnTo>
                <a:lnTo>
                  <a:pt x="125" y="627"/>
                </a:lnTo>
                <a:lnTo>
                  <a:pt x="136" y="623"/>
                </a:lnTo>
                <a:lnTo>
                  <a:pt x="149" y="616"/>
                </a:lnTo>
                <a:lnTo>
                  <a:pt x="149" y="616"/>
                </a:lnTo>
                <a:lnTo>
                  <a:pt x="159" y="619"/>
                </a:lnTo>
                <a:lnTo>
                  <a:pt x="166" y="621"/>
                </a:lnTo>
                <a:lnTo>
                  <a:pt x="172" y="622"/>
                </a:lnTo>
                <a:lnTo>
                  <a:pt x="190" y="633"/>
                </a:lnTo>
                <a:lnTo>
                  <a:pt x="190" y="633"/>
                </a:lnTo>
                <a:lnTo>
                  <a:pt x="187" y="637"/>
                </a:lnTo>
                <a:lnTo>
                  <a:pt x="183" y="645"/>
                </a:lnTo>
                <a:lnTo>
                  <a:pt x="180" y="649"/>
                </a:lnTo>
                <a:lnTo>
                  <a:pt x="179" y="653"/>
                </a:lnTo>
                <a:lnTo>
                  <a:pt x="179" y="656"/>
                </a:lnTo>
                <a:lnTo>
                  <a:pt x="183" y="657"/>
                </a:lnTo>
                <a:lnTo>
                  <a:pt x="183" y="657"/>
                </a:lnTo>
                <a:lnTo>
                  <a:pt x="186" y="656"/>
                </a:lnTo>
                <a:lnTo>
                  <a:pt x="190" y="653"/>
                </a:lnTo>
                <a:lnTo>
                  <a:pt x="199" y="645"/>
                </a:lnTo>
                <a:lnTo>
                  <a:pt x="206" y="637"/>
                </a:lnTo>
                <a:lnTo>
                  <a:pt x="212" y="632"/>
                </a:lnTo>
                <a:lnTo>
                  <a:pt x="212" y="632"/>
                </a:lnTo>
                <a:lnTo>
                  <a:pt x="220" y="625"/>
                </a:lnTo>
                <a:lnTo>
                  <a:pt x="232" y="614"/>
                </a:lnTo>
                <a:lnTo>
                  <a:pt x="244" y="602"/>
                </a:lnTo>
                <a:lnTo>
                  <a:pt x="255" y="591"/>
                </a:lnTo>
                <a:lnTo>
                  <a:pt x="255" y="591"/>
                </a:lnTo>
                <a:lnTo>
                  <a:pt x="272" y="577"/>
                </a:lnTo>
                <a:lnTo>
                  <a:pt x="294" y="555"/>
                </a:lnTo>
                <a:lnTo>
                  <a:pt x="314" y="531"/>
                </a:lnTo>
                <a:lnTo>
                  <a:pt x="322" y="521"/>
                </a:lnTo>
                <a:lnTo>
                  <a:pt x="328" y="512"/>
                </a:lnTo>
                <a:lnTo>
                  <a:pt x="328" y="512"/>
                </a:lnTo>
                <a:lnTo>
                  <a:pt x="333" y="505"/>
                </a:lnTo>
                <a:lnTo>
                  <a:pt x="337" y="495"/>
                </a:lnTo>
                <a:lnTo>
                  <a:pt x="344" y="474"/>
                </a:lnTo>
                <a:lnTo>
                  <a:pt x="351" y="456"/>
                </a:lnTo>
                <a:lnTo>
                  <a:pt x="354" y="450"/>
                </a:lnTo>
                <a:lnTo>
                  <a:pt x="357" y="448"/>
                </a:lnTo>
                <a:lnTo>
                  <a:pt x="357" y="448"/>
                </a:lnTo>
                <a:lnTo>
                  <a:pt x="361" y="445"/>
                </a:lnTo>
                <a:lnTo>
                  <a:pt x="368" y="440"/>
                </a:lnTo>
                <a:lnTo>
                  <a:pt x="383" y="427"/>
                </a:lnTo>
                <a:lnTo>
                  <a:pt x="404" y="408"/>
                </a:lnTo>
                <a:lnTo>
                  <a:pt x="404" y="408"/>
                </a:lnTo>
                <a:lnTo>
                  <a:pt x="411" y="467"/>
                </a:lnTo>
                <a:lnTo>
                  <a:pt x="416" y="509"/>
                </a:lnTo>
                <a:lnTo>
                  <a:pt x="417" y="523"/>
                </a:lnTo>
                <a:lnTo>
                  <a:pt x="417" y="531"/>
                </a:lnTo>
                <a:lnTo>
                  <a:pt x="417" y="531"/>
                </a:lnTo>
                <a:lnTo>
                  <a:pt x="416" y="542"/>
                </a:lnTo>
                <a:lnTo>
                  <a:pt x="416" y="559"/>
                </a:lnTo>
                <a:lnTo>
                  <a:pt x="417" y="578"/>
                </a:lnTo>
                <a:lnTo>
                  <a:pt x="418" y="585"/>
                </a:lnTo>
                <a:lnTo>
                  <a:pt x="419" y="591"/>
                </a:lnTo>
                <a:lnTo>
                  <a:pt x="419" y="591"/>
                </a:lnTo>
                <a:lnTo>
                  <a:pt x="424" y="613"/>
                </a:lnTo>
                <a:lnTo>
                  <a:pt x="429" y="644"/>
                </a:lnTo>
                <a:lnTo>
                  <a:pt x="435" y="674"/>
                </a:lnTo>
                <a:lnTo>
                  <a:pt x="436" y="684"/>
                </a:lnTo>
                <a:lnTo>
                  <a:pt x="438" y="690"/>
                </a:lnTo>
                <a:lnTo>
                  <a:pt x="438" y="690"/>
                </a:lnTo>
                <a:lnTo>
                  <a:pt x="440" y="693"/>
                </a:lnTo>
                <a:lnTo>
                  <a:pt x="442" y="695"/>
                </a:lnTo>
                <a:lnTo>
                  <a:pt x="447" y="698"/>
                </a:lnTo>
                <a:lnTo>
                  <a:pt x="453" y="699"/>
                </a:lnTo>
                <a:lnTo>
                  <a:pt x="453" y="699"/>
                </a:lnTo>
                <a:lnTo>
                  <a:pt x="455" y="707"/>
                </a:lnTo>
                <a:lnTo>
                  <a:pt x="459" y="729"/>
                </a:lnTo>
                <a:lnTo>
                  <a:pt x="461" y="754"/>
                </a:lnTo>
                <a:lnTo>
                  <a:pt x="461" y="766"/>
                </a:lnTo>
                <a:lnTo>
                  <a:pt x="460" y="777"/>
                </a:lnTo>
                <a:lnTo>
                  <a:pt x="460" y="777"/>
                </a:lnTo>
                <a:lnTo>
                  <a:pt x="459" y="788"/>
                </a:lnTo>
                <a:lnTo>
                  <a:pt x="458" y="805"/>
                </a:lnTo>
                <a:lnTo>
                  <a:pt x="455" y="848"/>
                </a:lnTo>
                <a:lnTo>
                  <a:pt x="455" y="873"/>
                </a:lnTo>
                <a:lnTo>
                  <a:pt x="455" y="901"/>
                </a:lnTo>
                <a:lnTo>
                  <a:pt x="456" y="930"/>
                </a:lnTo>
                <a:lnTo>
                  <a:pt x="459" y="961"/>
                </a:lnTo>
                <a:lnTo>
                  <a:pt x="459" y="961"/>
                </a:lnTo>
                <a:lnTo>
                  <a:pt x="464" y="1010"/>
                </a:lnTo>
                <a:lnTo>
                  <a:pt x="468" y="1042"/>
                </a:lnTo>
                <a:lnTo>
                  <a:pt x="473" y="1086"/>
                </a:lnTo>
                <a:lnTo>
                  <a:pt x="473" y="1086"/>
                </a:lnTo>
                <a:lnTo>
                  <a:pt x="474" y="1108"/>
                </a:lnTo>
                <a:lnTo>
                  <a:pt x="474" y="1127"/>
                </a:lnTo>
                <a:lnTo>
                  <a:pt x="474" y="1146"/>
                </a:lnTo>
                <a:lnTo>
                  <a:pt x="474" y="1146"/>
                </a:lnTo>
                <a:lnTo>
                  <a:pt x="297" y="1174"/>
                </a:lnTo>
                <a:lnTo>
                  <a:pt x="163" y="1194"/>
                </a:lnTo>
                <a:lnTo>
                  <a:pt x="77" y="1206"/>
                </a:lnTo>
                <a:lnTo>
                  <a:pt x="77" y="1206"/>
                </a:lnTo>
                <a:lnTo>
                  <a:pt x="57" y="1207"/>
                </a:lnTo>
                <a:lnTo>
                  <a:pt x="39" y="1208"/>
                </a:lnTo>
                <a:lnTo>
                  <a:pt x="13" y="1208"/>
                </a:lnTo>
                <a:lnTo>
                  <a:pt x="4" y="1208"/>
                </a:lnTo>
                <a:lnTo>
                  <a:pt x="2" y="1209"/>
                </a:lnTo>
                <a:lnTo>
                  <a:pt x="1" y="1211"/>
                </a:lnTo>
                <a:lnTo>
                  <a:pt x="0" y="1212"/>
                </a:lnTo>
                <a:lnTo>
                  <a:pt x="0" y="1214"/>
                </a:lnTo>
                <a:lnTo>
                  <a:pt x="4" y="1220"/>
                </a:lnTo>
                <a:lnTo>
                  <a:pt x="4" y="1220"/>
                </a:lnTo>
                <a:lnTo>
                  <a:pt x="9" y="1224"/>
                </a:lnTo>
                <a:lnTo>
                  <a:pt x="15" y="1227"/>
                </a:lnTo>
                <a:lnTo>
                  <a:pt x="24" y="1230"/>
                </a:lnTo>
                <a:lnTo>
                  <a:pt x="34" y="1233"/>
                </a:lnTo>
                <a:lnTo>
                  <a:pt x="58" y="1239"/>
                </a:lnTo>
                <a:lnTo>
                  <a:pt x="89" y="1244"/>
                </a:lnTo>
                <a:lnTo>
                  <a:pt x="123" y="1248"/>
                </a:lnTo>
                <a:lnTo>
                  <a:pt x="161" y="1250"/>
                </a:lnTo>
                <a:lnTo>
                  <a:pt x="203" y="1253"/>
                </a:lnTo>
                <a:lnTo>
                  <a:pt x="245" y="1254"/>
                </a:lnTo>
                <a:lnTo>
                  <a:pt x="245" y="1254"/>
                </a:lnTo>
                <a:lnTo>
                  <a:pt x="258" y="1254"/>
                </a:lnTo>
                <a:lnTo>
                  <a:pt x="275" y="1251"/>
                </a:lnTo>
                <a:lnTo>
                  <a:pt x="321" y="1245"/>
                </a:lnTo>
                <a:lnTo>
                  <a:pt x="381" y="1235"/>
                </a:lnTo>
                <a:lnTo>
                  <a:pt x="453" y="1220"/>
                </a:lnTo>
                <a:lnTo>
                  <a:pt x="533" y="1204"/>
                </a:lnTo>
                <a:lnTo>
                  <a:pt x="619" y="1184"/>
                </a:lnTo>
                <a:lnTo>
                  <a:pt x="803" y="1143"/>
                </a:lnTo>
                <a:lnTo>
                  <a:pt x="987" y="1099"/>
                </a:lnTo>
                <a:lnTo>
                  <a:pt x="1151" y="1060"/>
                </a:lnTo>
                <a:lnTo>
                  <a:pt x="1276" y="1029"/>
                </a:lnTo>
                <a:lnTo>
                  <a:pt x="1346" y="1011"/>
                </a:lnTo>
                <a:lnTo>
                  <a:pt x="1346" y="1011"/>
                </a:lnTo>
                <a:lnTo>
                  <a:pt x="1361" y="1006"/>
                </a:lnTo>
                <a:lnTo>
                  <a:pt x="1372" y="1000"/>
                </a:lnTo>
                <a:lnTo>
                  <a:pt x="1380" y="995"/>
                </a:lnTo>
                <a:lnTo>
                  <a:pt x="1385" y="991"/>
                </a:lnTo>
                <a:lnTo>
                  <a:pt x="1386" y="985"/>
                </a:lnTo>
                <a:lnTo>
                  <a:pt x="1385" y="980"/>
                </a:lnTo>
                <a:lnTo>
                  <a:pt x="1382" y="975"/>
                </a:lnTo>
                <a:lnTo>
                  <a:pt x="1377" y="970"/>
                </a:lnTo>
                <a:lnTo>
                  <a:pt x="1370" y="967"/>
                </a:lnTo>
                <a:lnTo>
                  <a:pt x="1360" y="963"/>
                </a:lnTo>
                <a:lnTo>
                  <a:pt x="1351" y="960"/>
                </a:lnTo>
                <a:lnTo>
                  <a:pt x="1340" y="957"/>
                </a:lnTo>
                <a:lnTo>
                  <a:pt x="1317" y="952"/>
                </a:lnTo>
                <a:lnTo>
                  <a:pt x="1306" y="952"/>
                </a:lnTo>
                <a:lnTo>
                  <a:pt x="1296" y="951"/>
                </a:lnTo>
                <a:lnTo>
                  <a:pt x="1296" y="951"/>
                </a:lnTo>
                <a:lnTo>
                  <a:pt x="1284" y="952"/>
                </a:lnTo>
                <a:lnTo>
                  <a:pt x="1269" y="955"/>
                </a:lnTo>
                <a:lnTo>
                  <a:pt x="1236" y="963"/>
                </a:lnTo>
                <a:lnTo>
                  <a:pt x="1198" y="975"/>
                </a:lnTo>
                <a:lnTo>
                  <a:pt x="1159" y="988"/>
                </a:lnTo>
                <a:lnTo>
                  <a:pt x="1092" y="1011"/>
                </a:lnTo>
                <a:lnTo>
                  <a:pt x="1071" y="1017"/>
                </a:lnTo>
                <a:lnTo>
                  <a:pt x="1064" y="1018"/>
                </a:lnTo>
                <a:lnTo>
                  <a:pt x="1061" y="1018"/>
                </a:lnTo>
                <a:lnTo>
                  <a:pt x="1061" y="1018"/>
                </a:lnTo>
                <a:lnTo>
                  <a:pt x="1055" y="1012"/>
                </a:lnTo>
                <a:lnTo>
                  <a:pt x="1045" y="1005"/>
                </a:lnTo>
                <a:lnTo>
                  <a:pt x="1031" y="998"/>
                </a:lnTo>
                <a:lnTo>
                  <a:pt x="1017" y="993"/>
                </a:lnTo>
                <a:lnTo>
                  <a:pt x="1017" y="993"/>
                </a:lnTo>
                <a:lnTo>
                  <a:pt x="1010" y="991"/>
                </a:lnTo>
                <a:lnTo>
                  <a:pt x="1001" y="991"/>
                </a:lnTo>
                <a:lnTo>
                  <a:pt x="984" y="991"/>
                </a:lnTo>
                <a:lnTo>
                  <a:pt x="974" y="988"/>
                </a:lnTo>
                <a:lnTo>
                  <a:pt x="966" y="986"/>
                </a:lnTo>
                <a:lnTo>
                  <a:pt x="958" y="981"/>
                </a:lnTo>
                <a:lnTo>
                  <a:pt x="955" y="977"/>
                </a:lnTo>
                <a:lnTo>
                  <a:pt x="951" y="973"/>
                </a:lnTo>
                <a:lnTo>
                  <a:pt x="951" y="973"/>
                </a:lnTo>
                <a:lnTo>
                  <a:pt x="946" y="965"/>
                </a:lnTo>
                <a:lnTo>
                  <a:pt x="943" y="961"/>
                </a:lnTo>
                <a:lnTo>
                  <a:pt x="937" y="954"/>
                </a:lnTo>
                <a:lnTo>
                  <a:pt x="936" y="949"/>
                </a:lnTo>
                <a:lnTo>
                  <a:pt x="935" y="943"/>
                </a:lnTo>
                <a:lnTo>
                  <a:pt x="932" y="916"/>
                </a:lnTo>
                <a:lnTo>
                  <a:pt x="932" y="916"/>
                </a:lnTo>
                <a:lnTo>
                  <a:pt x="930" y="894"/>
                </a:lnTo>
                <a:lnTo>
                  <a:pt x="925" y="866"/>
                </a:lnTo>
                <a:lnTo>
                  <a:pt x="920" y="834"/>
                </a:lnTo>
                <a:lnTo>
                  <a:pt x="913" y="799"/>
                </a:lnTo>
                <a:lnTo>
                  <a:pt x="897" y="736"/>
                </a:lnTo>
                <a:lnTo>
                  <a:pt x="891" y="711"/>
                </a:lnTo>
                <a:lnTo>
                  <a:pt x="886" y="693"/>
                </a:lnTo>
                <a:lnTo>
                  <a:pt x="886" y="693"/>
                </a:lnTo>
                <a:lnTo>
                  <a:pt x="874" y="665"/>
                </a:lnTo>
                <a:lnTo>
                  <a:pt x="862" y="639"/>
                </a:lnTo>
                <a:lnTo>
                  <a:pt x="850" y="619"/>
                </a:lnTo>
                <a:lnTo>
                  <a:pt x="844" y="609"/>
                </a:lnTo>
                <a:lnTo>
                  <a:pt x="844" y="609"/>
                </a:lnTo>
                <a:lnTo>
                  <a:pt x="773" y="533"/>
                </a:lnTo>
                <a:lnTo>
                  <a:pt x="728" y="484"/>
                </a:lnTo>
                <a:lnTo>
                  <a:pt x="707" y="461"/>
                </a:lnTo>
                <a:lnTo>
                  <a:pt x="707" y="461"/>
                </a:lnTo>
                <a:lnTo>
                  <a:pt x="711" y="461"/>
                </a:lnTo>
                <a:lnTo>
                  <a:pt x="715" y="462"/>
                </a:lnTo>
                <a:lnTo>
                  <a:pt x="717" y="461"/>
                </a:lnTo>
                <a:lnTo>
                  <a:pt x="718" y="458"/>
                </a:lnTo>
                <a:lnTo>
                  <a:pt x="719" y="455"/>
                </a:lnTo>
                <a:lnTo>
                  <a:pt x="721" y="449"/>
                </a:lnTo>
                <a:lnTo>
                  <a:pt x="721" y="449"/>
                </a:lnTo>
                <a:lnTo>
                  <a:pt x="721" y="428"/>
                </a:lnTo>
                <a:lnTo>
                  <a:pt x="719" y="400"/>
                </a:lnTo>
                <a:lnTo>
                  <a:pt x="717" y="364"/>
                </a:lnTo>
                <a:lnTo>
                  <a:pt x="717" y="364"/>
                </a:lnTo>
                <a:lnTo>
                  <a:pt x="724" y="367"/>
                </a:lnTo>
                <a:lnTo>
                  <a:pt x="740" y="373"/>
                </a:lnTo>
                <a:lnTo>
                  <a:pt x="758" y="382"/>
                </a:lnTo>
                <a:lnTo>
                  <a:pt x="764" y="387"/>
                </a:lnTo>
                <a:lnTo>
                  <a:pt x="767" y="391"/>
                </a:lnTo>
                <a:lnTo>
                  <a:pt x="799" y="464"/>
                </a:lnTo>
                <a:lnTo>
                  <a:pt x="799" y="464"/>
                </a:lnTo>
                <a:lnTo>
                  <a:pt x="801" y="470"/>
                </a:lnTo>
                <a:lnTo>
                  <a:pt x="802" y="476"/>
                </a:lnTo>
                <a:lnTo>
                  <a:pt x="802" y="491"/>
                </a:lnTo>
                <a:lnTo>
                  <a:pt x="803" y="498"/>
                </a:lnTo>
                <a:lnTo>
                  <a:pt x="804" y="504"/>
                </a:lnTo>
                <a:lnTo>
                  <a:pt x="807" y="510"/>
                </a:lnTo>
                <a:lnTo>
                  <a:pt x="810" y="516"/>
                </a:lnTo>
                <a:lnTo>
                  <a:pt x="810" y="516"/>
                </a:lnTo>
                <a:lnTo>
                  <a:pt x="821" y="525"/>
                </a:lnTo>
                <a:lnTo>
                  <a:pt x="834" y="535"/>
                </a:lnTo>
                <a:lnTo>
                  <a:pt x="847" y="541"/>
                </a:lnTo>
                <a:lnTo>
                  <a:pt x="853" y="543"/>
                </a:lnTo>
                <a:lnTo>
                  <a:pt x="858" y="543"/>
                </a:lnTo>
                <a:lnTo>
                  <a:pt x="858" y="543"/>
                </a:lnTo>
                <a:lnTo>
                  <a:pt x="868" y="543"/>
                </a:lnTo>
                <a:lnTo>
                  <a:pt x="878" y="541"/>
                </a:lnTo>
                <a:lnTo>
                  <a:pt x="887" y="537"/>
                </a:lnTo>
                <a:lnTo>
                  <a:pt x="888" y="535"/>
                </a:lnTo>
                <a:lnTo>
                  <a:pt x="888" y="534"/>
                </a:lnTo>
                <a:lnTo>
                  <a:pt x="888" y="534"/>
                </a:lnTo>
                <a:lnTo>
                  <a:pt x="897" y="531"/>
                </a:lnTo>
                <a:lnTo>
                  <a:pt x="905" y="528"/>
                </a:lnTo>
                <a:lnTo>
                  <a:pt x="907" y="527"/>
                </a:lnTo>
                <a:lnTo>
                  <a:pt x="908" y="524"/>
                </a:lnTo>
                <a:lnTo>
                  <a:pt x="908" y="524"/>
                </a:lnTo>
                <a:lnTo>
                  <a:pt x="908" y="522"/>
                </a:lnTo>
                <a:lnTo>
                  <a:pt x="907" y="519"/>
                </a:lnTo>
                <a:lnTo>
                  <a:pt x="903" y="516"/>
                </a:lnTo>
                <a:lnTo>
                  <a:pt x="896" y="511"/>
                </a:lnTo>
                <a:lnTo>
                  <a:pt x="896" y="511"/>
                </a:lnTo>
                <a:lnTo>
                  <a:pt x="897" y="511"/>
                </a:lnTo>
                <a:lnTo>
                  <a:pt x="901" y="510"/>
                </a:lnTo>
                <a:lnTo>
                  <a:pt x="905" y="506"/>
                </a:lnTo>
                <a:lnTo>
                  <a:pt x="906" y="504"/>
                </a:lnTo>
                <a:lnTo>
                  <a:pt x="907" y="500"/>
                </a:lnTo>
                <a:lnTo>
                  <a:pt x="907" y="500"/>
                </a:lnTo>
                <a:lnTo>
                  <a:pt x="908" y="494"/>
                </a:lnTo>
                <a:lnTo>
                  <a:pt x="908" y="492"/>
                </a:lnTo>
                <a:lnTo>
                  <a:pt x="907" y="491"/>
                </a:lnTo>
                <a:lnTo>
                  <a:pt x="901" y="487"/>
                </a:lnTo>
                <a:lnTo>
                  <a:pt x="891" y="484"/>
                </a:lnTo>
                <a:lnTo>
                  <a:pt x="891" y="484"/>
                </a:lnTo>
                <a:lnTo>
                  <a:pt x="880" y="479"/>
                </a:lnTo>
                <a:lnTo>
                  <a:pt x="871" y="474"/>
                </a:lnTo>
                <a:lnTo>
                  <a:pt x="862" y="467"/>
                </a:lnTo>
                <a:lnTo>
                  <a:pt x="852" y="456"/>
                </a:lnTo>
                <a:lnTo>
                  <a:pt x="852" y="456"/>
                </a:lnTo>
                <a:lnTo>
                  <a:pt x="844" y="446"/>
                </a:lnTo>
                <a:lnTo>
                  <a:pt x="838" y="443"/>
                </a:lnTo>
                <a:lnTo>
                  <a:pt x="835" y="440"/>
                </a:lnTo>
                <a:lnTo>
                  <a:pt x="833" y="438"/>
                </a:lnTo>
                <a:lnTo>
                  <a:pt x="828" y="426"/>
                </a:lnTo>
                <a:lnTo>
                  <a:pt x="828" y="426"/>
                </a:lnTo>
                <a:lnTo>
                  <a:pt x="826" y="418"/>
                </a:lnTo>
                <a:lnTo>
                  <a:pt x="825" y="407"/>
                </a:lnTo>
                <a:lnTo>
                  <a:pt x="821" y="383"/>
                </a:lnTo>
                <a:lnTo>
                  <a:pt x="817" y="359"/>
                </a:lnTo>
                <a:lnTo>
                  <a:pt x="814" y="348"/>
                </a:lnTo>
                <a:lnTo>
                  <a:pt x="810" y="339"/>
                </a:lnTo>
                <a:lnTo>
                  <a:pt x="810" y="339"/>
                </a:lnTo>
                <a:lnTo>
                  <a:pt x="805" y="332"/>
                </a:lnTo>
                <a:lnTo>
                  <a:pt x="799" y="326"/>
                </a:lnTo>
                <a:lnTo>
                  <a:pt x="790" y="315"/>
                </a:lnTo>
                <a:lnTo>
                  <a:pt x="774" y="304"/>
                </a:lnTo>
                <a:lnTo>
                  <a:pt x="774" y="304"/>
                </a:lnTo>
                <a:lnTo>
                  <a:pt x="754" y="289"/>
                </a:lnTo>
                <a:lnTo>
                  <a:pt x="754" y="289"/>
                </a:lnTo>
                <a:lnTo>
                  <a:pt x="754" y="287"/>
                </a:lnTo>
                <a:lnTo>
                  <a:pt x="755" y="284"/>
                </a:lnTo>
                <a:lnTo>
                  <a:pt x="755" y="281"/>
                </a:lnTo>
                <a:lnTo>
                  <a:pt x="753" y="279"/>
                </a:lnTo>
                <a:lnTo>
                  <a:pt x="749" y="275"/>
                </a:lnTo>
                <a:lnTo>
                  <a:pt x="743" y="272"/>
                </a:lnTo>
                <a:lnTo>
                  <a:pt x="743" y="272"/>
                </a:lnTo>
                <a:lnTo>
                  <a:pt x="735" y="266"/>
                </a:lnTo>
                <a:lnTo>
                  <a:pt x="729" y="265"/>
                </a:lnTo>
                <a:lnTo>
                  <a:pt x="722" y="260"/>
                </a:lnTo>
                <a:lnTo>
                  <a:pt x="703" y="245"/>
                </a:lnTo>
                <a:lnTo>
                  <a:pt x="703" y="245"/>
                </a:lnTo>
                <a:lnTo>
                  <a:pt x="689" y="236"/>
                </a:lnTo>
                <a:lnTo>
                  <a:pt x="676" y="229"/>
                </a:lnTo>
                <a:lnTo>
                  <a:pt x="654" y="216"/>
                </a:lnTo>
                <a:lnTo>
                  <a:pt x="636" y="208"/>
                </a:lnTo>
                <a:lnTo>
                  <a:pt x="628" y="206"/>
                </a:lnTo>
                <a:lnTo>
                  <a:pt x="579" y="206"/>
                </a:lnTo>
                <a:lnTo>
                  <a:pt x="552" y="207"/>
                </a:lnTo>
                <a:lnTo>
                  <a:pt x="552" y="207"/>
                </a:lnTo>
                <a:lnTo>
                  <a:pt x="546" y="202"/>
                </a:lnTo>
                <a:lnTo>
                  <a:pt x="544" y="199"/>
                </a:lnTo>
                <a:lnTo>
                  <a:pt x="541" y="195"/>
                </a:lnTo>
                <a:lnTo>
                  <a:pt x="541" y="173"/>
                </a:lnTo>
                <a:lnTo>
                  <a:pt x="541" y="173"/>
                </a:lnTo>
                <a:lnTo>
                  <a:pt x="548" y="158"/>
                </a:lnTo>
                <a:lnTo>
                  <a:pt x="557" y="147"/>
                </a:lnTo>
                <a:lnTo>
                  <a:pt x="560" y="141"/>
                </a:lnTo>
                <a:lnTo>
                  <a:pt x="565" y="137"/>
                </a:lnTo>
                <a:lnTo>
                  <a:pt x="565" y="137"/>
                </a:lnTo>
                <a:lnTo>
                  <a:pt x="569" y="133"/>
                </a:lnTo>
                <a:lnTo>
                  <a:pt x="572" y="129"/>
                </a:lnTo>
                <a:lnTo>
                  <a:pt x="577" y="121"/>
                </a:lnTo>
                <a:lnTo>
                  <a:pt x="581" y="114"/>
                </a:lnTo>
                <a:lnTo>
                  <a:pt x="581" y="112"/>
                </a:lnTo>
                <a:lnTo>
                  <a:pt x="571" y="115"/>
                </a:lnTo>
                <a:lnTo>
                  <a:pt x="590" y="94"/>
                </a:lnTo>
                <a:lnTo>
                  <a:pt x="570" y="95"/>
                </a:lnTo>
                <a:lnTo>
                  <a:pt x="570" y="95"/>
                </a:lnTo>
                <a:lnTo>
                  <a:pt x="571" y="76"/>
                </a:lnTo>
                <a:lnTo>
                  <a:pt x="573" y="63"/>
                </a:lnTo>
                <a:lnTo>
                  <a:pt x="575" y="58"/>
                </a:lnTo>
                <a:lnTo>
                  <a:pt x="576" y="55"/>
                </a:lnTo>
                <a:lnTo>
                  <a:pt x="576" y="55"/>
                </a:lnTo>
                <a:lnTo>
                  <a:pt x="576" y="55"/>
                </a:lnTo>
                <a:lnTo>
                  <a:pt x="573" y="54"/>
                </a:lnTo>
                <a:lnTo>
                  <a:pt x="566" y="53"/>
                </a:lnTo>
                <a:lnTo>
                  <a:pt x="553" y="53"/>
                </a:lnTo>
                <a:lnTo>
                  <a:pt x="550" y="40"/>
                </a:lnTo>
                <a:lnTo>
                  <a:pt x="523" y="40"/>
                </a:lnTo>
                <a:lnTo>
                  <a:pt x="520" y="21"/>
                </a:lnTo>
                <a:lnTo>
                  <a:pt x="497" y="23"/>
                </a:lnTo>
                <a:lnTo>
                  <a:pt x="486" y="10"/>
                </a:lnTo>
                <a:lnTo>
                  <a:pt x="460" y="24"/>
                </a:lnTo>
                <a:lnTo>
                  <a:pt x="425" y="24"/>
                </a:lnTo>
                <a:lnTo>
                  <a:pt x="431" y="0"/>
                </a:lnTo>
                <a:lnTo>
                  <a:pt x="431" y="0"/>
                </a:lnTo>
                <a:lnTo>
                  <a:pt x="418" y="7"/>
                </a:lnTo>
                <a:lnTo>
                  <a:pt x="410" y="13"/>
                </a:lnTo>
                <a:lnTo>
                  <a:pt x="406" y="17"/>
                </a:lnTo>
                <a:lnTo>
                  <a:pt x="404" y="21"/>
                </a:lnTo>
                <a:lnTo>
                  <a:pt x="404" y="21"/>
                </a:lnTo>
                <a:lnTo>
                  <a:pt x="399" y="30"/>
                </a:lnTo>
                <a:lnTo>
                  <a:pt x="382" y="10"/>
                </a:lnTo>
                <a:lnTo>
                  <a:pt x="382" y="10"/>
                </a:lnTo>
                <a:lnTo>
                  <a:pt x="381" y="11"/>
                </a:lnTo>
                <a:lnTo>
                  <a:pt x="379" y="15"/>
                </a:lnTo>
                <a:lnTo>
                  <a:pt x="376" y="22"/>
                </a:lnTo>
                <a:lnTo>
                  <a:pt x="376" y="27"/>
                </a:lnTo>
                <a:lnTo>
                  <a:pt x="376" y="33"/>
                </a:lnTo>
                <a:lnTo>
                  <a:pt x="376" y="33"/>
                </a:lnTo>
                <a:lnTo>
                  <a:pt x="379" y="47"/>
                </a:lnTo>
                <a:lnTo>
                  <a:pt x="382" y="59"/>
                </a:lnTo>
                <a:lnTo>
                  <a:pt x="387" y="71"/>
                </a:lnTo>
                <a:lnTo>
                  <a:pt x="387" y="71"/>
                </a:lnTo>
                <a:close/>
                <a:moveTo>
                  <a:pt x="601" y="640"/>
                </a:moveTo>
                <a:lnTo>
                  <a:pt x="601" y="640"/>
                </a:lnTo>
                <a:lnTo>
                  <a:pt x="602" y="639"/>
                </a:lnTo>
                <a:lnTo>
                  <a:pt x="607" y="640"/>
                </a:lnTo>
                <a:lnTo>
                  <a:pt x="623" y="647"/>
                </a:lnTo>
                <a:lnTo>
                  <a:pt x="643" y="661"/>
                </a:lnTo>
                <a:lnTo>
                  <a:pt x="666" y="675"/>
                </a:lnTo>
                <a:lnTo>
                  <a:pt x="712" y="705"/>
                </a:lnTo>
                <a:lnTo>
                  <a:pt x="738" y="722"/>
                </a:lnTo>
                <a:lnTo>
                  <a:pt x="738" y="722"/>
                </a:lnTo>
                <a:lnTo>
                  <a:pt x="743" y="724"/>
                </a:lnTo>
                <a:lnTo>
                  <a:pt x="747" y="724"/>
                </a:lnTo>
                <a:lnTo>
                  <a:pt x="750" y="724"/>
                </a:lnTo>
                <a:lnTo>
                  <a:pt x="753" y="723"/>
                </a:lnTo>
                <a:lnTo>
                  <a:pt x="755" y="720"/>
                </a:lnTo>
                <a:lnTo>
                  <a:pt x="756" y="719"/>
                </a:lnTo>
                <a:lnTo>
                  <a:pt x="756" y="719"/>
                </a:lnTo>
                <a:lnTo>
                  <a:pt x="774" y="729"/>
                </a:lnTo>
                <a:lnTo>
                  <a:pt x="807" y="745"/>
                </a:lnTo>
                <a:lnTo>
                  <a:pt x="807" y="745"/>
                </a:lnTo>
                <a:lnTo>
                  <a:pt x="813" y="750"/>
                </a:lnTo>
                <a:lnTo>
                  <a:pt x="817" y="759"/>
                </a:lnTo>
                <a:lnTo>
                  <a:pt x="822" y="767"/>
                </a:lnTo>
                <a:lnTo>
                  <a:pt x="826" y="779"/>
                </a:lnTo>
                <a:lnTo>
                  <a:pt x="831" y="804"/>
                </a:lnTo>
                <a:lnTo>
                  <a:pt x="835" y="830"/>
                </a:lnTo>
                <a:lnTo>
                  <a:pt x="835" y="830"/>
                </a:lnTo>
                <a:lnTo>
                  <a:pt x="838" y="861"/>
                </a:lnTo>
                <a:lnTo>
                  <a:pt x="841" y="897"/>
                </a:lnTo>
                <a:lnTo>
                  <a:pt x="845" y="956"/>
                </a:lnTo>
                <a:lnTo>
                  <a:pt x="845" y="956"/>
                </a:lnTo>
                <a:lnTo>
                  <a:pt x="846" y="963"/>
                </a:lnTo>
                <a:lnTo>
                  <a:pt x="847" y="969"/>
                </a:lnTo>
                <a:lnTo>
                  <a:pt x="851" y="974"/>
                </a:lnTo>
                <a:lnTo>
                  <a:pt x="854" y="979"/>
                </a:lnTo>
                <a:lnTo>
                  <a:pt x="864" y="988"/>
                </a:lnTo>
                <a:lnTo>
                  <a:pt x="869" y="993"/>
                </a:lnTo>
                <a:lnTo>
                  <a:pt x="874" y="1000"/>
                </a:lnTo>
                <a:lnTo>
                  <a:pt x="874" y="1000"/>
                </a:lnTo>
                <a:lnTo>
                  <a:pt x="880" y="1007"/>
                </a:lnTo>
                <a:lnTo>
                  <a:pt x="883" y="1016"/>
                </a:lnTo>
                <a:lnTo>
                  <a:pt x="890" y="1034"/>
                </a:lnTo>
                <a:lnTo>
                  <a:pt x="893" y="1047"/>
                </a:lnTo>
                <a:lnTo>
                  <a:pt x="894" y="1050"/>
                </a:lnTo>
                <a:lnTo>
                  <a:pt x="893" y="1052"/>
                </a:lnTo>
                <a:lnTo>
                  <a:pt x="893" y="1052"/>
                </a:lnTo>
                <a:lnTo>
                  <a:pt x="727" y="1090"/>
                </a:lnTo>
                <a:lnTo>
                  <a:pt x="563" y="1128"/>
                </a:lnTo>
                <a:lnTo>
                  <a:pt x="563" y="1128"/>
                </a:lnTo>
                <a:lnTo>
                  <a:pt x="551" y="1104"/>
                </a:lnTo>
                <a:lnTo>
                  <a:pt x="541" y="1086"/>
                </a:lnTo>
                <a:lnTo>
                  <a:pt x="536" y="1074"/>
                </a:lnTo>
                <a:lnTo>
                  <a:pt x="536" y="1074"/>
                </a:lnTo>
                <a:lnTo>
                  <a:pt x="534" y="1064"/>
                </a:lnTo>
                <a:lnTo>
                  <a:pt x="532" y="1043"/>
                </a:lnTo>
                <a:lnTo>
                  <a:pt x="529" y="1015"/>
                </a:lnTo>
                <a:lnTo>
                  <a:pt x="529" y="979"/>
                </a:lnTo>
                <a:lnTo>
                  <a:pt x="529" y="979"/>
                </a:lnTo>
                <a:lnTo>
                  <a:pt x="532" y="936"/>
                </a:lnTo>
                <a:lnTo>
                  <a:pt x="536" y="890"/>
                </a:lnTo>
                <a:lnTo>
                  <a:pt x="544" y="822"/>
                </a:lnTo>
                <a:lnTo>
                  <a:pt x="544" y="822"/>
                </a:lnTo>
                <a:lnTo>
                  <a:pt x="548" y="761"/>
                </a:lnTo>
                <a:lnTo>
                  <a:pt x="553" y="714"/>
                </a:lnTo>
                <a:lnTo>
                  <a:pt x="553" y="714"/>
                </a:lnTo>
                <a:lnTo>
                  <a:pt x="553" y="713"/>
                </a:lnTo>
                <a:lnTo>
                  <a:pt x="554" y="712"/>
                </a:lnTo>
                <a:lnTo>
                  <a:pt x="557" y="712"/>
                </a:lnTo>
                <a:lnTo>
                  <a:pt x="563" y="714"/>
                </a:lnTo>
                <a:lnTo>
                  <a:pt x="563" y="714"/>
                </a:lnTo>
                <a:lnTo>
                  <a:pt x="565" y="712"/>
                </a:lnTo>
                <a:lnTo>
                  <a:pt x="569" y="704"/>
                </a:lnTo>
                <a:lnTo>
                  <a:pt x="581" y="681"/>
                </a:lnTo>
                <a:lnTo>
                  <a:pt x="601" y="640"/>
                </a:lnTo>
                <a:lnTo>
                  <a:pt x="601" y="6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86DBC35D-135C-4FDD-9BCD-4DA3DCF919DA}"/>
              </a:ext>
            </a:extLst>
          </p:cNvPr>
          <p:cNvSpPr>
            <a:spLocks noEditPoints="1"/>
          </p:cNvSpPr>
          <p:nvPr/>
        </p:nvSpPr>
        <p:spPr bwMode="auto">
          <a:xfrm>
            <a:off x="2322808" y="3113965"/>
            <a:ext cx="1523899" cy="1208797"/>
          </a:xfrm>
          <a:custGeom>
            <a:avLst/>
            <a:gdLst>
              <a:gd name="T0" fmla="*/ 128 w 1122"/>
              <a:gd name="T1" fmla="*/ 116 h 890"/>
              <a:gd name="T2" fmla="*/ 10 w 1122"/>
              <a:gd name="T3" fmla="*/ 59 h 890"/>
              <a:gd name="T4" fmla="*/ 10 w 1122"/>
              <a:gd name="T5" fmla="*/ 176 h 890"/>
              <a:gd name="T6" fmla="*/ 220 w 1122"/>
              <a:gd name="T7" fmla="*/ 591 h 890"/>
              <a:gd name="T8" fmla="*/ 389 w 1122"/>
              <a:gd name="T9" fmla="*/ 743 h 890"/>
              <a:gd name="T10" fmla="*/ 411 w 1122"/>
              <a:gd name="T11" fmla="*/ 708 h 890"/>
              <a:gd name="T12" fmla="*/ 444 w 1122"/>
              <a:gd name="T13" fmla="*/ 738 h 890"/>
              <a:gd name="T14" fmla="*/ 456 w 1122"/>
              <a:gd name="T15" fmla="*/ 725 h 890"/>
              <a:gd name="T16" fmla="*/ 495 w 1122"/>
              <a:gd name="T17" fmla="*/ 800 h 890"/>
              <a:gd name="T18" fmla="*/ 554 w 1122"/>
              <a:gd name="T19" fmla="*/ 789 h 890"/>
              <a:gd name="T20" fmla="*/ 581 w 1122"/>
              <a:gd name="T21" fmla="*/ 809 h 890"/>
              <a:gd name="T22" fmla="*/ 654 w 1122"/>
              <a:gd name="T23" fmla="*/ 814 h 890"/>
              <a:gd name="T24" fmla="*/ 721 w 1122"/>
              <a:gd name="T25" fmla="*/ 775 h 890"/>
              <a:gd name="T26" fmla="*/ 729 w 1122"/>
              <a:gd name="T27" fmla="*/ 823 h 890"/>
              <a:gd name="T28" fmla="*/ 763 w 1122"/>
              <a:gd name="T29" fmla="*/ 841 h 890"/>
              <a:gd name="T30" fmla="*/ 766 w 1122"/>
              <a:gd name="T31" fmla="*/ 877 h 890"/>
              <a:gd name="T32" fmla="*/ 852 w 1122"/>
              <a:gd name="T33" fmla="*/ 887 h 890"/>
              <a:gd name="T34" fmla="*/ 856 w 1122"/>
              <a:gd name="T35" fmla="*/ 855 h 890"/>
              <a:gd name="T36" fmla="*/ 923 w 1122"/>
              <a:gd name="T37" fmla="*/ 880 h 890"/>
              <a:gd name="T38" fmla="*/ 859 w 1122"/>
              <a:gd name="T39" fmla="*/ 800 h 890"/>
              <a:gd name="T40" fmla="*/ 861 w 1122"/>
              <a:gd name="T41" fmla="*/ 718 h 890"/>
              <a:gd name="T42" fmla="*/ 958 w 1122"/>
              <a:gd name="T43" fmla="*/ 739 h 890"/>
              <a:gd name="T44" fmla="*/ 1036 w 1122"/>
              <a:gd name="T45" fmla="*/ 684 h 890"/>
              <a:gd name="T46" fmla="*/ 1106 w 1122"/>
              <a:gd name="T47" fmla="*/ 511 h 890"/>
              <a:gd name="T48" fmla="*/ 1119 w 1122"/>
              <a:gd name="T49" fmla="*/ 311 h 890"/>
              <a:gd name="T50" fmla="*/ 1122 w 1122"/>
              <a:gd name="T51" fmla="*/ 200 h 890"/>
              <a:gd name="T52" fmla="*/ 1044 w 1122"/>
              <a:gd name="T53" fmla="*/ 133 h 890"/>
              <a:gd name="T54" fmla="*/ 943 w 1122"/>
              <a:gd name="T55" fmla="*/ 73 h 890"/>
              <a:gd name="T56" fmla="*/ 891 w 1122"/>
              <a:gd name="T57" fmla="*/ 4 h 890"/>
              <a:gd name="T58" fmla="*/ 861 w 1122"/>
              <a:gd name="T59" fmla="*/ 10 h 890"/>
              <a:gd name="T60" fmla="*/ 884 w 1122"/>
              <a:gd name="T61" fmla="*/ 30 h 890"/>
              <a:gd name="T62" fmla="*/ 884 w 1122"/>
              <a:gd name="T63" fmla="*/ 50 h 890"/>
              <a:gd name="T64" fmla="*/ 874 w 1122"/>
              <a:gd name="T65" fmla="*/ 49 h 890"/>
              <a:gd name="T66" fmla="*/ 920 w 1122"/>
              <a:gd name="T67" fmla="*/ 93 h 890"/>
              <a:gd name="T68" fmla="*/ 937 w 1122"/>
              <a:gd name="T69" fmla="*/ 129 h 890"/>
              <a:gd name="T70" fmla="*/ 915 w 1122"/>
              <a:gd name="T71" fmla="*/ 138 h 890"/>
              <a:gd name="T72" fmla="*/ 909 w 1122"/>
              <a:gd name="T73" fmla="*/ 146 h 890"/>
              <a:gd name="T74" fmla="*/ 901 w 1122"/>
              <a:gd name="T75" fmla="*/ 165 h 890"/>
              <a:gd name="T76" fmla="*/ 909 w 1122"/>
              <a:gd name="T77" fmla="*/ 254 h 890"/>
              <a:gd name="T78" fmla="*/ 929 w 1122"/>
              <a:gd name="T79" fmla="*/ 298 h 890"/>
              <a:gd name="T80" fmla="*/ 972 w 1122"/>
              <a:gd name="T81" fmla="*/ 312 h 890"/>
              <a:gd name="T82" fmla="*/ 934 w 1122"/>
              <a:gd name="T83" fmla="*/ 376 h 890"/>
              <a:gd name="T84" fmla="*/ 927 w 1122"/>
              <a:gd name="T85" fmla="*/ 409 h 890"/>
              <a:gd name="T86" fmla="*/ 841 w 1122"/>
              <a:gd name="T87" fmla="*/ 446 h 890"/>
              <a:gd name="T88" fmla="*/ 766 w 1122"/>
              <a:gd name="T89" fmla="*/ 416 h 890"/>
              <a:gd name="T90" fmla="*/ 733 w 1122"/>
              <a:gd name="T91" fmla="*/ 450 h 890"/>
              <a:gd name="T92" fmla="*/ 751 w 1122"/>
              <a:gd name="T93" fmla="*/ 475 h 890"/>
              <a:gd name="T94" fmla="*/ 766 w 1122"/>
              <a:gd name="T95" fmla="*/ 477 h 890"/>
              <a:gd name="T96" fmla="*/ 830 w 1122"/>
              <a:gd name="T97" fmla="*/ 489 h 890"/>
              <a:gd name="T98" fmla="*/ 889 w 1122"/>
              <a:gd name="T99" fmla="*/ 514 h 890"/>
              <a:gd name="T100" fmla="*/ 744 w 1122"/>
              <a:gd name="T101" fmla="*/ 524 h 890"/>
              <a:gd name="T102" fmla="*/ 565 w 1122"/>
              <a:gd name="T103" fmla="*/ 523 h 890"/>
              <a:gd name="T104" fmla="*/ 740 w 1122"/>
              <a:gd name="T105" fmla="*/ 718 h 890"/>
              <a:gd name="T106" fmla="*/ 687 w 1122"/>
              <a:gd name="T107" fmla="*/ 707 h 890"/>
              <a:gd name="T108" fmla="*/ 562 w 1122"/>
              <a:gd name="T109" fmla="*/ 592 h 890"/>
              <a:gd name="T110" fmla="*/ 690 w 1122"/>
              <a:gd name="T111" fmla="*/ 610 h 890"/>
              <a:gd name="T112" fmla="*/ 761 w 1122"/>
              <a:gd name="T113" fmla="*/ 659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2" h="890">
                <a:moveTo>
                  <a:pt x="512" y="531"/>
                </a:moveTo>
                <a:lnTo>
                  <a:pt x="512" y="531"/>
                </a:lnTo>
                <a:lnTo>
                  <a:pt x="216" y="190"/>
                </a:lnTo>
                <a:lnTo>
                  <a:pt x="216" y="190"/>
                </a:lnTo>
                <a:lnTo>
                  <a:pt x="203" y="177"/>
                </a:lnTo>
                <a:lnTo>
                  <a:pt x="189" y="163"/>
                </a:lnTo>
                <a:lnTo>
                  <a:pt x="174" y="151"/>
                </a:lnTo>
                <a:lnTo>
                  <a:pt x="159" y="139"/>
                </a:lnTo>
                <a:lnTo>
                  <a:pt x="128" y="116"/>
                </a:lnTo>
                <a:lnTo>
                  <a:pt x="98" y="97"/>
                </a:lnTo>
                <a:lnTo>
                  <a:pt x="70" y="81"/>
                </a:lnTo>
                <a:lnTo>
                  <a:pt x="47" y="69"/>
                </a:lnTo>
                <a:lnTo>
                  <a:pt x="20" y="55"/>
                </a:lnTo>
                <a:lnTo>
                  <a:pt x="20" y="55"/>
                </a:lnTo>
                <a:lnTo>
                  <a:pt x="17" y="55"/>
                </a:lnTo>
                <a:lnTo>
                  <a:pt x="15" y="55"/>
                </a:lnTo>
                <a:lnTo>
                  <a:pt x="12" y="56"/>
                </a:lnTo>
                <a:lnTo>
                  <a:pt x="10" y="59"/>
                </a:lnTo>
                <a:lnTo>
                  <a:pt x="6" y="67"/>
                </a:lnTo>
                <a:lnTo>
                  <a:pt x="4" y="79"/>
                </a:lnTo>
                <a:lnTo>
                  <a:pt x="2" y="93"/>
                </a:lnTo>
                <a:lnTo>
                  <a:pt x="0" y="109"/>
                </a:lnTo>
                <a:lnTo>
                  <a:pt x="0" y="127"/>
                </a:lnTo>
                <a:lnTo>
                  <a:pt x="2" y="146"/>
                </a:lnTo>
                <a:lnTo>
                  <a:pt x="2" y="146"/>
                </a:lnTo>
                <a:lnTo>
                  <a:pt x="4" y="158"/>
                </a:lnTo>
                <a:lnTo>
                  <a:pt x="10" y="176"/>
                </a:lnTo>
                <a:lnTo>
                  <a:pt x="18" y="200"/>
                </a:lnTo>
                <a:lnTo>
                  <a:pt x="30" y="226"/>
                </a:lnTo>
                <a:lnTo>
                  <a:pt x="61" y="291"/>
                </a:lnTo>
                <a:lnTo>
                  <a:pt x="96" y="361"/>
                </a:lnTo>
                <a:lnTo>
                  <a:pt x="133" y="433"/>
                </a:lnTo>
                <a:lnTo>
                  <a:pt x="169" y="499"/>
                </a:lnTo>
                <a:lnTo>
                  <a:pt x="199" y="554"/>
                </a:lnTo>
                <a:lnTo>
                  <a:pt x="220" y="591"/>
                </a:lnTo>
                <a:lnTo>
                  <a:pt x="220" y="591"/>
                </a:lnTo>
                <a:lnTo>
                  <a:pt x="229" y="604"/>
                </a:lnTo>
                <a:lnTo>
                  <a:pt x="240" y="617"/>
                </a:lnTo>
                <a:lnTo>
                  <a:pt x="252" y="630"/>
                </a:lnTo>
                <a:lnTo>
                  <a:pt x="265" y="643"/>
                </a:lnTo>
                <a:lnTo>
                  <a:pt x="292" y="669"/>
                </a:lnTo>
                <a:lnTo>
                  <a:pt x="321" y="693"/>
                </a:lnTo>
                <a:lnTo>
                  <a:pt x="347" y="713"/>
                </a:lnTo>
                <a:lnTo>
                  <a:pt x="369" y="728"/>
                </a:lnTo>
                <a:lnTo>
                  <a:pt x="389" y="743"/>
                </a:lnTo>
                <a:lnTo>
                  <a:pt x="389" y="743"/>
                </a:lnTo>
                <a:lnTo>
                  <a:pt x="394" y="740"/>
                </a:lnTo>
                <a:lnTo>
                  <a:pt x="401" y="733"/>
                </a:lnTo>
                <a:lnTo>
                  <a:pt x="406" y="728"/>
                </a:lnTo>
                <a:lnTo>
                  <a:pt x="409" y="722"/>
                </a:lnTo>
                <a:lnTo>
                  <a:pt x="411" y="716"/>
                </a:lnTo>
                <a:lnTo>
                  <a:pt x="411" y="710"/>
                </a:lnTo>
                <a:lnTo>
                  <a:pt x="411" y="710"/>
                </a:lnTo>
                <a:lnTo>
                  <a:pt x="411" y="708"/>
                </a:lnTo>
                <a:lnTo>
                  <a:pt x="412" y="707"/>
                </a:lnTo>
                <a:lnTo>
                  <a:pt x="413" y="707"/>
                </a:lnTo>
                <a:lnTo>
                  <a:pt x="414" y="708"/>
                </a:lnTo>
                <a:lnTo>
                  <a:pt x="420" y="713"/>
                </a:lnTo>
                <a:lnTo>
                  <a:pt x="427" y="720"/>
                </a:lnTo>
                <a:lnTo>
                  <a:pt x="439" y="736"/>
                </a:lnTo>
                <a:lnTo>
                  <a:pt x="445" y="743"/>
                </a:lnTo>
                <a:lnTo>
                  <a:pt x="445" y="743"/>
                </a:lnTo>
                <a:lnTo>
                  <a:pt x="444" y="738"/>
                </a:lnTo>
                <a:lnTo>
                  <a:pt x="442" y="727"/>
                </a:lnTo>
                <a:lnTo>
                  <a:pt x="442" y="722"/>
                </a:lnTo>
                <a:lnTo>
                  <a:pt x="443" y="718"/>
                </a:lnTo>
                <a:lnTo>
                  <a:pt x="444" y="715"/>
                </a:lnTo>
                <a:lnTo>
                  <a:pt x="446" y="715"/>
                </a:lnTo>
                <a:lnTo>
                  <a:pt x="448" y="715"/>
                </a:lnTo>
                <a:lnTo>
                  <a:pt x="448" y="715"/>
                </a:lnTo>
                <a:lnTo>
                  <a:pt x="452" y="719"/>
                </a:lnTo>
                <a:lnTo>
                  <a:pt x="456" y="725"/>
                </a:lnTo>
                <a:lnTo>
                  <a:pt x="463" y="740"/>
                </a:lnTo>
                <a:lnTo>
                  <a:pt x="468" y="750"/>
                </a:lnTo>
                <a:lnTo>
                  <a:pt x="473" y="761"/>
                </a:lnTo>
                <a:lnTo>
                  <a:pt x="479" y="770"/>
                </a:lnTo>
                <a:lnTo>
                  <a:pt x="487" y="780"/>
                </a:lnTo>
                <a:lnTo>
                  <a:pt x="487" y="780"/>
                </a:lnTo>
                <a:lnTo>
                  <a:pt x="493" y="788"/>
                </a:lnTo>
                <a:lnTo>
                  <a:pt x="495" y="795"/>
                </a:lnTo>
                <a:lnTo>
                  <a:pt x="495" y="800"/>
                </a:lnTo>
                <a:lnTo>
                  <a:pt x="495" y="804"/>
                </a:lnTo>
                <a:lnTo>
                  <a:pt x="495" y="806"/>
                </a:lnTo>
                <a:lnTo>
                  <a:pt x="498" y="807"/>
                </a:lnTo>
                <a:lnTo>
                  <a:pt x="517" y="806"/>
                </a:lnTo>
                <a:lnTo>
                  <a:pt x="517" y="806"/>
                </a:lnTo>
                <a:lnTo>
                  <a:pt x="530" y="804"/>
                </a:lnTo>
                <a:lnTo>
                  <a:pt x="540" y="799"/>
                </a:lnTo>
                <a:lnTo>
                  <a:pt x="548" y="794"/>
                </a:lnTo>
                <a:lnTo>
                  <a:pt x="554" y="789"/>
                </a:lnTo>
                <a:lnTo>
                  <a:pt x="560" y="786"/>
                </a:lnTo>
                <a:lnTo>
                  <a:pt x="564" y="785"/>
                </a:lnTo>
                <a:lnTo>
                  <a:pt x="566" y="785"/>
                </a:lnTo>
                <a:lnTo>
                  <a:pt x="568" y="786"/>
                </a:lnTo>
                <a:lnTo>
                  <a:pt x="574" y="792"/>
                </a:lnTo>
                <a:lnTo>
                  <a:pt x="574" y="792"/>
                </a:lnTo>
                <a:lnTo>
                  <a:pt x="578" y="798"/>
                </a:lnTo>
                <a:lnTo>
                  <a:pt x="580" y="803"/>
                </a:lnTo>
                <a:lnTo>
                  <a:pt x="581" y="809"/>
                </a:lnTo>
                <a:lnTo>
                  <a:pt x="583" y="811"/>
                </a:lnTo>
                <a:lnTo>
                  <a:pt x="586" y="813"/>
                </a:lnTo>
                <a:lnTo>
                  <a:pt x="601" y="818"/>
                </a:lnTo>
                <a:lnTo>
                  <a:pt x="601" y="818"/>
                </a:lnTo>
                <a:lnTo>
                  <a:pt x="613" y="820"/>
                </a:lnTo>
                <a:lnTo>
                  <a:pt x="623" y="822"/>
                </a:lnTo>
                <a:lnTo>
                  <a:pt x="634" y="820"/>
                </a:lnTo>
                <a:lnTo>
                  <a:pt x="645" y="818"/>
                </a:lnTo>
                <a:lnTo>
                  <a:pt x="654" y="814"/>
                </a:lnTo>
                <a:lnTo>
                  <a:pt x="664" y="810"/>
                </a:lnTo>
                <a:lnTo>
                  <a:pt x="672" y="805"/>
                </a:lnTo>
                <a:lnTo>
                  <a:pt x="681" y="798"/>
                </a:lnTo>
                <a:lnTo>
                  <a:pt x="681" y="798"/>
                </a:lnTo>
                <a:lnTo>
                  <a:pt x="689" y="792"/>
                </a:lnTo>
                <a:lnTo>
                  <a:pt x="697" y="786"/>
                </a:lnTo>
                <a:lnTo>
                  <a:pt x="706" y="781"/>
                </a:lnTo>
                <a:lnTo>
                  <a:pt x="714" y="777"/>
                </a:lnTo>
                <a:lnTo>
                  <a:pt x="721" y="775"/>
                </a:lnTo>
                <a:lnTo>
                  <a:pt x="727" y="775"/>
                </a:lnTo>
                <a:lnTo>
                  <a:pt x="729" y="775"/>
                </a:lnTo>
                <a:lnTo>
                  <a:pt x="731" y="776"/>
                </a:lnTo>
                <a:lnTo>
                  <a:pt x="731" y="779"/>
                </a:lnTo>
                <a:lnTo>
                  <a:pt x="731" y="781"/>
                </a:lnTo>
                <a:lnTo>
                  <a:pt x="731" y="781"/>
                </a:lnTo>
                <a:lnTo>
                  <a:pt x="729" y="811"/>
                </a:lnTo>
                <a:lnTo>
                  <a:pt x="727" y="817"/>
                </a:lnTo>
                <a:lnTo>
                  <a:pt x="729" y="823"/>
                </a:lnTo>
                <a:lnTo>
                  <a:pt x="730" y="826"/>
                </a:lnTo>
                <a:lnTo>
                  <a:pt x="731" y="828"/>
                </a:lnTo>
                <a:lnTo>
                  <a:pt x="733" y="828"/>
                </a:lnTo>
                <a:lnTo>
                  <a:pt x="733" y="828"/>
                </a:lnTo>
                <a:lnTo>
                  <a:pt x="738" y="829"/>
                </a:lnTo>
                <a:lnTo>
                  <a:pt x="744" y="830"/>
                </a:lnTo>
                <a:lnTo>
                  <a:pt x="750" y="832"/>
                </a:lnTo>
                <a:lnTo>
                  <a:pt x="757" y="836"/>
                </a:lnTo>
                <a:lnTo>
                  <a:pt x="763" y="841"/>
                </a:lnTo>
                <a:lnTo>
                  <a:pt x="768" y="846"/>
                </a:lnTo>
                <a:lnTo>
                  <a:pt x="772" y="852"/>
                </a:lnTo>
                <a:lnTo>
                  <a:pt x="773" y="858"/>
                </a:lnTo>
                <a:lnTo>
                  <a:pt x="773" y="858"/>
                </a:lnTo>
                <a:lnTo>
                  <a:pt x="772" y="864"/>
                </a:lnTo>
                <a:lnTo>
                  <a:pt x="769" y="868"/>
                </a:lnTo>
                <a:lnTo>
                  <a:pt x="766" y="873"/>
                </a:lnTo>
                <a:lnTo>
                  <a:pt x="764" y="875"/>
                </a:lnTo>
                <a:lnTo>
                  <a:pt x="766" y="877"/>
                </a:lnTo>
                <a:lnTo>
                  <a:pt x="769" y="878"/>
                </a:lnTo>
                <a:lnTo>
                  <a:pt x="776" y="880"/>
                </a:lnTo>
                <a:lnTo>
                  <a:pt x="776" y="880"/>
                </a:lnTo>
                <a:lnTo>
                  <a:pt x="799" y="885"/>
                </a:lnTo>
                <a:lnTo>
                  <a:pt x="812" y="887"/>
                </a:lnTo>
                <a:lnTo>
                  <a:pt x="825" y="889"/>
                </a:lnTo>
                <a:lnTo>
                  <a:pt x="837" y="890"/>
                </a:lnTo>
                <a:lnTo>
                  <a:pt x="847" y="889"/>
                </a:lnTo>
                <a:lnTo>
                  <a:pt x="852" y="887"/>
                </a:lnTo>
                <a:lnTo>
                  <a:pt x="854" y="885"/>
                </a:lnTo>
                <a:lnTo>
                  <a:pt x="856" y="884"/>
                </a:lnTo>
                <a:lnTo>
                  <a:pt x="859" y="880"/>
                </a:lnTo>
                <a:lnTo>
                  <a:pt x="859" y="880"/>
                </a:lnTo>
                <a:lnTo>
                  <a:pt x="859" y="874"/>
                </a:lnTo>
                <a:lnTo>
                  <a:pt x="859" y="868"/>
                </a:lnTo>
                <a:lnTo>
                  <a:pt x="856" y="859"/>
                </a:lnTo>
                <a:lnTo>
                  <a:pt x="856" y="856"/>
                </a:lnTo>
                <a:lnTo>
                  <a:pt x="856" y="855"/>
                </a:lnTo>
                <a:lnTo>
                  <a:pt x="858" y="855"/>
                </a:lnTo>
                <a:lnTo>
                  <a:pt x="866" y="862"/>
                </a:lnTo>
                <a:lnTo>
                  <a:pt x="866" y="862"/>
                </a:lnTo>
                <a:lnTo>
                  <a:pt x="873" y="868"/>
                </a:lnTo>
                <a:lnTo>
                  <a:pt x="880" y="873"/>
                </a:lnTo>
                <a:lnTo>
                  <a:pt x="889" y="877"/>
                </a:lnTo>
                <a:lnTo>
                  <a:pt x="896" y="878"/>
                </a:lnTo>
                <a:lnTo>
                  <a:pt x="910" y="880"/>
                </a:lnTo>
                <a:lnTo>
                  <a:pt x="923" y="880"/>
                </a:lnTo>
                <a:lnTo>
                  <a:pt x="923" y="880"/>
                </a:lnTo>
                <a:lnTo>
                  <a:pt x="945" y="879"/>
                </a:lnTo>
                <a:lnTo>
                  <a:pt x="975" y="875"/>
                </a:lnTo>
                <a:lnTo>
                  <a:pt x="1014" y="871"/>
                </a:lnTo>
                <a:lnTo>
                  <a:pt x="1014" y="871"/>
                </a:lnTo>
                <a:lnTo>
                  <a:pt x="944" y="838"/>
                </a:lnTo>
                <a:lnTo>
                  <a:pt x="891" y="814"/>
                </a:lnTo>
                <a:lnTo>
                  <a:pt x="859" y="800"/>
                </a:lnTo>
                <a:lnTo>
                  <a:pt x="859" y="800"/>
                </a:lnTo>
                <a:lnTo>
                  <a:pt x="842" y="794"/>
                </a:lnTo>
                <a:lnTo>
                  <a:pt x="824" y="785"/>
                </a:lnTo>
                <a:lnTo>
                  <a:pt x="804" y="774"/>
                </a:lnTo>
                <a:lnTo>
                  <a:pt x="823" y="713"/>
                </a:lnTo>
                <a:lnTo>
                  <a:pt x="823" y="713"/>
                </a:lnTo>
                <a:lnTo>
                  <a:pt x="840" y="714"/>
                </a:lnTo>
                <a:lnTo>
                  <a:pt x="852" y="715"/>
                </a:lnTo>
                <a:lnTo>
                  <a:pt x="861" y="718"/>
                </a:lnTo>
                <a:lnTo>
                  <a:pt x="861" y="718"/>
                </a:lnTo>
                <a:lnTo>
                  <a:pt x="870" y="722"/>
                </a:lnTo>
                <a:lnTo>
                  <a:pt x="885" y="730"/>
                </a:lnTo>
                <a:lnTo>
                  <a:pt x="895" y="733"/>
                </a:lnTo>
                <a:lnTo>
                  <a:pt x="907" y="737"/>
                </a:lnTo>
                <a:lnTo>
                  <a:pt x="920" y="739"/>
                </a:lnTo>
                <a:lnTo>
                  <a:pt x="934" y="742"/>
                </a:lnTo>
                <a:lnTo>
                  <a:pt x="934" y="742"/>
                </a:lnTo>
                <a:lnTo>
                  <a:pt x="950" y="740"/>
                </a:lnTo>
                <a:lnTo>
                  <a:pt x="958" y="739"/>
                </a:lnTo>
                <a:lnTo>
                  <a:pt x="968" y="738"/>
                </a:lnTo>
                <a:lnTo>
                  <a:pt x="976" y="734"/>
                </a:lnTo>
                <a:lnTo>
                  <a:pt x="984" y="731"/>
                </a:lnTo>
                <a:lnTo>
                  <a:pt x="993" y="726"/>
                </a:lnTo>
                <a:lnTo>
                  <a:pt x="1002" y="720"/>
                </a:lnTo>
                <a:lnTo>
                  <a:pt x="1011" y="713"/>
                </a:lnTo>
                <a:lnTo>
                  <a:pt x="1019" y="704"/>
                </a:lnTo>
                <a:lnTo>
                  <a:pt x="1027" y="695"/>
                </a:lnTo>
                <a:lnTo>
                  <a:pt x="1036" y="684"/>
                </a:lnTo>
                <a:lnTo>
                  <a:pt x="1044" y="671"/>
                </a:lnTo>
                <a:lnTo>
                  <a:pt x="1051" y="657"/>
                </a:lnTo>
                <a:lnTo>
                  <a:pt x="1060" y="641"/>
                </a:lnTo>
                <a:lnTo>
                  <a:pt x="1067" y="624"/>
                </a:lnTo>
                <a:lnTo>
                  <a:pt x="1067" y="624"/>
                </a:lnTo>
                <a:lnTo>
                  <a:pt x="1088" y="565"/>
                </a:lnTo>
                <a:lnTo>
                  <a:pt x="1100" y="531"/>
                </a:lnTo>
                <a:lnTo>
                  <a:pt x="1106" y="511"/>
                </a:lnTo>
                <a:lnTo>
                  <a:pt x="1106" y="511"/>
                </a:lnTo>
                <a:lnTo>
                  <a:pt x="1109" y="505"/>
                </a:lnTo>
                <a:lnTo>
                  <a:pt x="1113" y="487"/>
                </a:lnTo>
                <a:lnTo>
                  <a:pt x="1117" y="475"/>
                </a:lnTo>
                <a:lnTo>
                  <a:pt x="1119" y="460"/>
                </a:lnTo>
                <a:lnTo>
                  <a:pt x="1121" y="444"/>
                </a:lnTo>
                <a:lnTo>
                  <a:pt x="1122" y="426"/>
                </a:lnTo>
                <a:lnTo>
                  <a:pt x="1122" y="426"/>
                </a:lnTo>
                <a:lnTo>
                  <a:pt x="1121" y="358"/>
                </a:lnTo>
                <a:lnTo>
                  <a:pt x="1119" y="311"/>
                </a:lnTo>
                <a:lnTo>
                  <a:pt x="1119" y="311"/>
                </a:lnTo>
                <a:lnTo>
                  <a:pt x="1119" y="292"/>
                </a:lnTo>
                <a:lnTo>
                  <a:pt x="1118" y="272"/>
                </a:lnTo>
                <a:lnTo>
                  <a:pt x="1116" y="248"/>
                </a:lnTo>
                <a:lnTo>
                  <a:pt x="1116" y="248"/>
                </a:lnTo>
                <a:lnTo>
                  <a:pt x="1118" y="240"/>
                </a:lnTo>
                <a:lnTo>
                  <a:pt x="1121" y="226"/>
                </a:lnTo>
                <a:lnTo>
                  <a:pt x="1122" y="207"/>
                </a:lnTo>
                <a:lnTo>
                  <a:pt x="1122" y="200"/>
                </a:lnTo>
                <a:lnTo>
                  <a:pt x="1119" y="193"/>
                </a:lnTo>
                <a:lnTo>
                  <a:pt x="1119" y="193"/>
                </a:lnTo>
                <a:lnTo>
                  <a:pt x="1115" y="183"/>
                </a:lnTo>
                <a:lnTo>
                  <a:pt x="1109" y="172"/>
                </a:lnTo>
                <a:lnTo>
                  <a:pt x="1100" y="164"/>
                </a:lnTo>
                <a:lnTo>
                  <a:pt x="1090" y="157"/>
                </a:lnTo>
                <a:lnTo>
                  <a:pt x="1090" y="157"/>
                </a:lnTo>
                <a:lnTo>
                  <a:pt x="1061" y="141"/>
                </a:lnTo>
                <a:lnTo>
                  <a:pt x="1044" y="133"/>
                </a:lnTo>
                <a:lnTo>
                  <a:pt x="1027" y="122"/>
                </a:lnTo>
                <a:lnTo>
                  <a:pt x="1027" y="122"/>
                </a:lnTo>
                <a:lnTo>
                  <a:pt x="1007" y="109"/>
                </a:lnTo>
                <a:lnTo>
                  <a:pt x="981" y="94"/>
                </a:lnTo>
                <a:lnTo>
                  <a:pt x="958" y="83"/>
                </a:lnTo>
                <a:lnTo>
                  <a:pt x="947" y="78"/>
                </a:lnTo>
                <a:lnTo>
                  <a:pt x="947" y="78"/>
                </a:lnTo>
                <a:lnTo>
                  <a:pt x="945" y="77"/>
                </a:lnTo>
                <a:lnTo>
                  <a:pt x="943" y="73"/>
                </a:lnTo>
                <a:lnTo>
                  <a:pt x="933" y="61"/>
                </a:lnTo>
                <a:lnTo>
                  <a:pt x="925" y="48"/>
                </a:lnTo>
                <a:lnTo>
                  <a:pt x="919" y="35"/>
                </a:lnTo>
                <a:lnTo>
                  <a:pt x="919" y="35"/>
                </a:lnTo>
                <a:lnTo>
                  <a:pt x="916" y="30"/>
                </a:lnTo>
                <a:lnTo>
                  <a:pt x="913" y="24"/>
                </a:lnTo>
                <a:lnTo>
                  <a:pt x="902" y="12"/>
                </a:lnTo>
                <a:lnTo>
                  <a:pt x="897" y="7"/>
                </a:lnTo>
                <a:lnTo>
                  <a:pt x="891" y="4"/>
                </a:lnTo>
                <a:lnTo>
                  <a:pt x="886" y="1"/>
                </a:lnTo>
                <a:lnTo>
                  <a:pt x="883" y="0"/>
                </a:lnTo>
                <a:lnTo>
                  <a:pt x="883" y="0"/>
                </a:lnTo>
                <a:lnTo>
                  <a:pt x="876" y="1"/>
                </a:lnTo>
                <a:lnTo>
                  <a:pt x="868" y="4"/>
                </a:lnTo>
                <a:lnTo>
                  <a:pt x="862" y="6"/>
                </a:lnTo>
                <a:lnTo>
                  <a:pt x="861" y="7"/>
                </a:lnTo>
                <a:lnTo>
                  <a:pt x="861" y="10"/>
                </a:lnTo>
                <a:lnTo>
                  <a:pt x="861" y="10"/>
                </a:lnTo>
                <a:lnTo>
                  <a:pt x="861" y="11"/>
                </a:lnTo>
                <a:lnTo>
                  <a:pt x="864" y="12"/>
                </a:lnTo>
                <a:lnTo>
                  <a:pt x="868" y="14"/>
                </a:lnTo>
                <a:lnTo>
                  <a:pt x="876" y="14"/>
                </a:lnTo>
                <a:lnTo>
                  <a:pt x="876" y="14"/>
                </a:lnTo>
                <a:lnTo>
                  <a:pt x="877" y="18"/>
                </a:lnTo>
                <a:lnTo>
                  <a:pt x="879" y="23"/>
                </a:lnTo>
                <a:lnTo>
                  <a:pt x="879" y="23"/>
                </a:lnTo>
                <a:lnTo>
                  <a:pt x="884" y="30"/>
                </a:lnTo>
                <a:lnTo>
                  <a:pt x="886" y="35"/>
                </a:lnTo>
                <a:lnTo>
                  <a:pt x="888" y="38"/>
                </a:lnTo>
                <a:lnTo>
                  <a:pt x="888" y="38"/>
                </a:lnTo>
                <a:lnTo>
                  <a:pt x="890" y="47"/>
                </a:lnTo>
                <a:lnTo>
                  <a:pt x="892" y="53"/>
                </a:lnTo>
                <a:lnTo>
                  <a:pt x="892" y="53"/>
                </a:lnTo>
                <a:lnTo>
                  <a:pt x="890" y="54"/>
                </a:lnTo>
                <a:lnTo>
                  <a:pt x="888" y="53"/>
                </a:lnTo>
                <a:lnTo>
                  <a:pt x="884" y="50"/>
                </a:lnTo>
                <a:lnTo>
                  <a:pt x="884" y="50"/>
                </a:lnTo>
                <a:lnTo>
                  <a:pt x="882" y="45"/>
                </a:lnTo>
                <a:lnTo>
                  <a:pt x="877" y="41"/>
                </a:lnTo>
                <a:lnTo>
                  <a:pt x="873" y="38"/>
                </a:lnTo>
                <a:lnTo>
                  <a:pt x="872" y="38"/>
                </a:lnTo>
                <a:lnTo>
                  <a:pt x="871" y="38"/>
                </a:lnTo>
                <a:lnTo>
                  <a:pt x="871" y="38"/>
                </a:lnTo>
                <a:lnTo>
                  <a:pt x="871" y="42"/>
                </a:lnTo>
                <a:lnTo>
                  <a:pt x="874" y="49"/>
                </a:lnTo>
                <a:lnTo>
                  <a:pt x="878" y="59"/>
                </a:lnTo>
                <a:lnTo>
                  <a:pt x="884" y="67"/>
                </a:lnTo>
                <a:lnTo>
                  <a:pt x="884" y="67"/>
                </a:lnTo>
                <a:lnTo>
                  <a:pt x="890" y="74"/>
                </a:lnTo>
                <a:lnTo>
                  <a:pt x="892" y="79"/>
                </a:lnTo>
                <a:lnTo>
                  <a:pt x="896" y="83"/>
                </a:lnTo>
                <a:lnTo>
                  <a:pt x="903" y="86"/>
                </a:lnTo>
                <a:lnTo>
                  <a:pt x="903" y="86"/>
                </a:lnTo>
                <a:lnTo>
                  <a:pt x="920" y="93"/>
                </a:lnTo>
                <a:lnTo>
                  <a:pt x="929" y="98"/>
                </a:lnTo>
                <a:lnTo>
                  <a:pt x="960" y="124"/>
                </a:lnTo>
                <a:lnTo>
                  <a:pt x="960" y="124"/>
                </a:lnTo>
                <a:lnTo>
                  <a:pt x="951" y="130"/>
                </a:lnTo>
                <a:lnTo>
                  <a:pt x="944" y="135"/>
                </a:lnTo>
                <a:lnTo>
                  <a:pt x="939" y="136"/>
                </a:lnTo>
                <a:lnTo>
                  <a:pt x="939" y="136"/>
                </a:lnTo>
                <a:lnTo>
                  <a:pt x="938" y="134"/>
                </a:lnTo>
                <a:lnTo>
                  <a:pt x="937" y="129"/>
                </a:lnTo>
                <a:lnTo>
                  <a:pt x="935" y="122"/>
                </a:lnTo>
                <a:lnTo>
                  <a:pt x="927" y="132"/>
                </a:lnTo>
                <a:lnTo>
                  <a:pt x="921" y="123"/>
                </a:lnTo>
                <a:lnTo>
                  <a:pt x="921" y="123"/>
                </a:lnTo>
                <a:lnTo>
                  <a:pt x="919" y="136"/>
                </a:lnTo>
                <a:lnTo>
                  <a:pt x="919" y="136"/>
                </a:lnTo>
                <a:lnTo>
                  <a:pt x="917" y="139"/>
                </a:lnTo>
                <a:lnTo>
                  <a:pt x="917" y="139"/>
                </a:lnTo>
                <a:lnTo>
                  <a:pt x="915" y="138"/>
                </a:lnTo>
                <a:lnTo>
                  <a:pt x="914" y="134"/>
                </a:lnTo>
                <a:lnTo>
                  <a:pt x="914" y="134"/>
                </a:lnTo>
                <a:lnTo>
                  <a:pt x="914" y="134"/>
                </a:lnTo>
                <a:lnTo>
                  <a:pt x="914" y="134"/>
                </a:lnTo>
                <a:lnTo>
                  <a:pt x="911" y="138"/>
                </a:lnTo>
                <a:lnTo>
                  <a:pt x="910" y="141"/>
                </a:lnTo>
                <a:lnTo>
                  <a:pt x="910" y="145"/>
                </a:lnTo>
                <a:lnTo>
                  <a:pt x="910" y="145"/>
                </a:lnTo>
                <a:lnTo>
                  <a:pt x="909" y="146"/>
                </a:lnTo>
                <a:lnTo>
                  <a:pt x="908" y="146"/>
                </a:lnTo>
                <a:lnTo>
                  <a:pt x="904" y="145"/>
                </a:lnTo>
                <a:lnTo>
                  <a:pt x="904" y="145"/>
                </a:lnTo>
                <a:lnTo>
                  <a:pt x="904" y="154"/>
                </a:lnTo>
                <a:lnTo>
                  <a:pt x="904" y="154"/>
                </a:lnTo>
                <a:lnTo>
                  <a:pt x="902" y="159"/>
                </a:lnTo>
                <a:lnTo>
                  <a:pt x="901" y="161"/>
                </a:lnTo>
                <a:lnTo>
                  <a:pt x="901" y="165"/>
                </a:lnTo>
                <a:lnTo>
                  <a:pt x="901" y="165"/>
                </a:lnTo>
                <a:lnTo>
                  <a:pt x="902" y="185"/>
                </a:lnTo>
                <a:lnTo>
                  <a:pt x="903" y="200"/>
                </a:lnTo>
                <a:lnTo>
                  <a:pt x="904" y="213"/>
                </a:lnTo>
                <a:lnTo>
                  <a:pt x="904" y="213"/>
                </a:lnTo>
                <a:lnTo>
                  <a:pt x="909" y="232"/>
                </a:lnTo>
                <a:lnTo>
                  <a:pt x="910" y="243"/>
                </a:lnTo>
                <a:lnTo>
                  <a:pt x="910" y="243"/>
                </a:lnTo>
                <a:lnTo>
                  <a:pt x="909" y="250"/>
                </a:lnTo>
                <a:lnTo>
                  <a:pt x="909" y="254"/>
                </a:lnTo>
                <a:lnTo>
                  <a:pt x="910" y="256"/>
                </a:lnTo>
                <a:lnTo>
                  <a:pt x="910" y="256"/>
                </a:lnTo>
                <a:lnTo>
                  <a:pt x="915" y="260"/>
                </a:lnTo>
                <a:lnTo>
                  <a:pt x="919" y="261"/>
                </a:lnTo>
                <a:lnTo>
                  <a:pt x="919" y="261"/>
                </a:lnTo>
                <a:lnTo>
                  <a:pt x="920" y="268"/>
                </a:lnTo>
                <a:lnTo>
                  <a:pt x="923" y="282"/>
                </a:lnTo>
                <a:lnTo>
                  <a:pt x="926" y="291"/>
                </a:lnTo>
                <a:lnTo>
                  <a:pt x="929" y="298"/>
                </a:lnTo>
                <a:lnTo>
                  <a:pt x="933" y="304"/>
                </a:lnTo>
                <a:lnTo>
                  <a:pt x="937" y="307"/>
                </a:lnTo>
                <a:lnTo>
                  <a:pt x="937" y="307"/>
                </a:lnTo>
                <a:lnTo>
                  <a:pt x="941" y="309"/>
                </a:lnTo>
                <a:lnTo>
                  <a:pt x="947" y="309"/>
                </a:lnTo>
                <a:lnTo>
                  <a:pt x="958" y="307"/>
                </a:lnTo>
                <a:lnTo>
                  <a:pt x="970" y="304"/>
                </a:lnTo>
                <a:lnTo>
                  <a:pt x="972" y="312"/>
                </a:lnTo>
                <a:lnTo>
                  <a:pt x="972" y="312"/>
                </a:lnTo>
                <a:lnTo>
                  <a:pt x="958" y="325"/>
                </a:lnTo>
                <a:lnTo>
                  <a:pt x="946" y="336"/>
                </a:lnTo>
                <a:lnTo>
                  <a:pt x="941" y="342"/>
                </a:lnTo>
                <a:lnTo>
                  <a:pt x="939" y="347"/>
                </a:lnTo>
                <a:lnTo>
                  <a:pt x="939" y="347"/>
                </a:lnTo>
                <a:lnTo>
                  <a:pt x="937" y="355"/>
                </a:lnTo>
                <a:lnTo>
                  <a:pt x="935" y="361"/>
                </a:lnTo>
                <a:lnTo>
                  <a:pt x="934" y="368"/>
                </a:lnTo>
                <a:lnTo>
                  <a:pt x="934" y="376"/>
                </a:lnTo>
                <a:lnTo>
                  <a:pt x="934" y="376"/>
                </a:lnTo>
                <a:lnTo>
                  <a:pt x="929" y="390"/>
                </a:lnTo>
                <a:lnTo>
                  <a:pt x="927" y="397"/>
                </a:lnTo>
                <a:lnTo>
                  <a:pt x="927" y="397"/>
                </a:lnTo>
                <a:lnTo>
                  <a:pt x="925" y="402"/>
                </a:lnTo>
                <a:lnTo>
                  <a:pt x="923" y="403"/>
                </a:lnTo>
                <a:lnTo>
                  <a:pt x="923" y="404"/>
                </a:lnTo>
                <a:lnTo>
                  <a:pt x="923" y="404"/>
                </a:lnTo>
                <a:lnTo>
                  <a:pt x="927" y="409"/>
                </a:lnTo>
                <a:lnTo>
                  <a:pt x="928" y="413"/>
                </a:lnTo>
                <a:lnTo>
                  <a:pt x="928" y="413"/>
                </a:lnTo>
                <a:lnTo>
                  <a:pt x="902" y="428"/>
                </a:lnTo>
                <a:lnTo>
                  <a:pt x="902" y="428"/>
                </a:lnTo>
                <a:lnTo>
                  <a:pt x="888" y="437"/>
                </a:lnTo>
                <a:lnTo>
                  <a:pt x="873" y="443"/>
                </a:lnTo>
                <a:lnTo>
                  <a:pt x="873" y="443"/>
                </a:lnTo>
                <a:lnTo>
                  <a:pt x="856" y="445"/>
                </a:lnTo>
                <a:lnTo>
                  <a:pt x="841" y="446"/>
                </a:lnTo>
                <a:lnTo>
                  <a:pt x="841" y="446"/>
                </a:lnTo>
                <a:lnTo>
                  <a:pt x="821" y="445"/>
                </a:lnTo>
                <a:lnTo>
                  <a:pt x="804" y="443"/>
                </a:lnTo>
                <a:lnTo>
                  <a:pt x="804" y="443"/>
                </a:lnTo>
                <a:lnTo>
                  <a:pt x="788" y="429"/>
                </a:lnTo>
                <a:lnTo>
                  <a:pt x="775" y="420"/>
                </a:lnTo>
                <a:lnTo>
                  <a:pt x="770" y="417"/>
                </a:lnTo>
                <a:lnTo>
                  <a:pt x="766" y="416"/>
                </a:lnTo>
                <a:lnTo>
                  <a:pt x="766" y="416"/>
                </a:lnTo>
                <a:lnTo>
                  <a:pt x="757" y="415"/>
                </a:lnTo>
                <a:lnTo>
                  <a:pt x="751" y="419"/>
                </a:lnTo>
                <a:lnTo>
                  <a:pt x="751" y="419"/>
                </a:lnTo>
                <a:lnTo>
                  <a:pt x="746" y="422"/>
                </a:lnTo>
                <a:lnTo>
                  <a:pt x="742" y="429"/>
                </a:lnTo>
                <a:lnTo>
                  <a:pt x="737" y="437"/>
                </a:lnTo>
                <a:lnTo>
                  <a:pt x="733" y="443"/>
                </a:lnTo>
                <a:lnTo>
                  <a:pt x="733" y="443"/>
                </a:lnTo>
                <a:lnTo>
                  <a:pt x="733" y="450"/>
                </a:lnTo>
                <a:lnTo>
                  <a:pt x="736" y="458"/>
                </a:lnTo>
                <a:lnTo>
                  <a:pt x="738" y="466"/>
                </a:lnTo>
                <a:lnTo>
                  <a:pt x="739" y="471"/>
                </a:lnTo>
                <a:lnTo>
                  <a:pt x="739" y="471"/>
                </a:lnTo>
                <a:lnTo>
                  <a:pt x="745" y="476"/>
                </a:lnTo>
                <a:lnTo>
                  <a:pt x="749" y="480"/>
                </a:lnTo>
                <a:lnTo>
                  <a:pt x="749" y="480"/>
                </a:lnTo>
                <a:lnTo>
                  <a:pt x="750" y="480"/>
                </a:lnTo>
                <a:lnTo>
                  <a:pt x="751" y="475"/>
                </a:lnTo>
                <a:lnTo>
                  <a:pt x="751" y="475"/>
                </a:lnTo>
                <a:lnTo>
                  <a:pt x="752" y="468"/>
                </a:lnTo>
                <a:lnTo>
                  <a:pt x="754" y="465"/>
                </a:lnTo>
                <a:lnTo>
                  <a:pt x="754" y="465"/>
                </a:lnTo>
                <a:lnTo>
                  <a:pt x="755" y="465"/>
                </a:lnTo>
                <a:lnTo>
                  <a:pt x="757" y="468"/>
                </a:lnTo>
                <a:lnTo>
                  <a:pt x="760" y="472"/>
                </a:lnTo>
                <a:lnTo>
                  <a:pt x="766" y="477"/>
                </a:lnTo>
                <a:lnTo>
                  <a:pt x="766" y="477"/>
                </a:lnTo>
                <a:lnTo>
                  <a:pt x="770" y="481"/>
                </a:lnTo>
                <a:lnTo>
                  <a:pt x="773" y="483"/>
                </a:lnTo>
                <a:lnTo>
                  <a:pt x="776" y="484"/>
                </a:lnTo>
                <a:lnTo>
                  <a:pt x="784" y="486"/>
                </a:lnTo>
                <a:lnTo>
                  <a:pt x="784" y="486"/>
                </a:lnTo>
                <a:lnTo>
                  <a:pt x="815" y="486"/>
                </a:lnTo>
                <a:lnTo>
                  <a:pt x="815" y="486"/>
                </a:lnTo>
                <a:lnTo>
                  <a:pt x="823" y="488"/>
                </a:lnTo>
                <a:lnTo>
                  <a:pt x="830" y="489"/>
                </a:lnTo>
                <a:lnTo>
                  <a:pt x="841" y="490"/>
                </a:lnTo>
                <a:lnTo>
                  <a:pt x="931" y="492"/>
                </a:lnTo>
                <a:lnTo>
                  <a:pt x="931" y="492"/>
                </a:lnTo>
                <a:lnTo>
                  <a:pt x="922" y="500"/>
                </a:lnTo>
                <a:lnTo>
                  <a:pt x="915" y="510"/>
                </a:lnTo>
                <a:lnTo>
                  <a:pt x="915" y="510"/>
                </a:lnTo>
                <a:lnTo>
                  <a:pt x="911" y="511"/>
                </a:lnTo>
                <a:lnTo>
                  <a:pt x="903" y="513"/>
                </a:lnTo>
                <a:lnTo>
                  <a:pt x="889" y="514"/>
                </a:lnTo>
                <a:lnTo>
                  <a:pt x="871" y="514"/>
                </a:lnTo>
                <a:lnTo>
                  <a:pt x="871" y="514"/>
                </a:lnTo>
                <a:lnTo>
                  <a:pt x="776" y="512"/>
                </a:lnTo>
                <a:lnTo>
                  <a:pt x="776" y="512"/>
                </a:lnTo>
                <a:lnTo>
                  <a:pt x="769" y="513"/>
                </a:lnTo>
                <a:lnTo>
                  <a:pt x="760" y="515"/>
                </a:lnTo>
                <a:lnTo>
                  <a:pt x="751" y="519"/>
                </a:lnTo>
                <a:lnTo>
                  <a:pt x="744" y="524"/>
                </a:lnTo>
                <a:lnTo>
                  <a:pt x="744" y="524"/>
                </a:lnTo>
                <a:lnTo>
                  <a:pt x="739" y="525"/>
                </a:lnTo>
                <a:lnTo>
                  <a:pt x="729" y="526"/>
                </a:lnTo>
                <a:lnTo>
                  <a:pt x="699" y="526"/>
                </a:lnTo>
                <a:lnTo>
                  <a:pt x="659" y="524"/>
                </a:lnTo>
                <a:lnTo>
                  <a:pt x="621" y="521"/>
                </a:lnTo>
                <a:lnTo>
                  <a:pt x="621" y="521"/>
                </a:lnTo>
                <a:lnTo>
                  <a:pt x="602" y="520"/>
                </a:lnTo>
                <a:lnTo>
                  <a:pt x="583" y="520"/>
                </a:lnTo>
                <a:lnTo>
                  <a:pt x="565" y="523"/>
                </a:lnTo>
                <a:lnTo>
                  <a:pt x="548" y="524"/>
                </a:lnTo>
                <a:lnTo>
                  <a:pt x="522" y="529"/>
                </a:lnTo>
                <a:lnTo>
                  <a:pt x="512" y="531"/>
                </a:lnTo>
                <a:lnTo>
                  <a:pt x="512" y="531"/>
                </a:lnTo>
                <a:close/>
                <a:moveTo>
                  <a:pt x="761" y="659"/>
                </a:moveTo>
                <a:lnTo>
                  <a:pt x="761" y="659"/>
                </a:lnTo>
                <a:lnTo>
                  <a:pt x="757" y="670"/>
                </a:lnTo>
                <a:lnTo>
                  <a:pt x="750" y="694"/>
                </a:lnTo>
                <a:lnTo>
                  <a:pt x="740" y="718"/>
                </a:lnTo>
                <a:lnTo>
                  <a:pt x="737" y="725"/>
                </a:lnTo>
                <a:lnTo>
                  <a:pt x="734" y="728"/>
                </a:lnTo>
                <a:lnTo>
                  <a:pt x="733" y="730"/>
                </a:lnTo>
                <a:lnTo>
                  <a:pt x="733" y="730"/>
                </a:lnTo>
                <a:lnTo>
                  <a:pt x="730" y="730"/>
                </a:lnTo>
                <a:lnTo>
                  <a:pt x="724" y="728"/>
                </a:lnTo>
                <a:lnTo>
                  <a:pt x="718" y="725"/>
                </a:lnTo>
                <a:lnTo>
                  <a:pt x="709" y="721"/>
                </a:lnTo>
                <a:lnTo>
                  <a:pt x="687" y="707"/>
                </a:lnTo>
                <a:lnTo>
                  <a:pt x="657" y="687"/>
                </a:lnTo>
                <a:lnTo>
                  <a:pt x="657" y="687"/>
                </a:lnTo>
                <a:lnTo>
                  <a:pt x="640" y="673"/>
                </a:lnTo>
                <a:lnTo>
                  <a:pt x="623" y="659"/>
                </a:lnTo>
                <a:lnTo>
                  <a:pt x="607" y="643"/>
                </a:lnTo>
                <a:lnTo>
                  <a:pt x="592" y="628"/>
                </a:lnTo>
                <a:lnTo>
                  <a:pt x="571" y="602"/>
                </a:lnTo>
                <a:lnTo>
                  <a:pt x="562" y="592"/>
                </a:lnTo>
                <a:lnTo>
                  <a:pt x="562" y="592"/>
                </a:lnTo>
                <a:lnTo>
                  <a:pt x="575" y="590"/>
                </a:lnTo>
                <a:lnTo>
                  <a:pt x="608" y="587"/>
                </a:lnTo>
                <a:lnTo>
                  <a:pt x="627" y="586"/>
                </a:lnTo>
                <a:lnTo>
                  <a:pt x="644" y="587"/>
                </a:lnTo>
                <a:lnTo>
                  <a:pt x="659" y="590"/>
                </a:lnTo>
                <a:lnTo>
                  <a:pt x="665" y="592"/>
                </a:lnTo>
                <a:lnTo>
                  <a:pt x="670" y="594"/>
                </a:lnTo>
                <a:lnTo>
                  <a:pt x="670" y="594"/>
                </a:lnTo>
                <a:lnTo>
                  <a:pt x="690" y="610"/>
                </a:lnTo>
                <a:lnTo>
                  <a:pt x="697" y="615"/>
                </a:lnTo>
                <a:lnTo>
                  <a:pt x="706" y="622"/>
                </a:lnTo>
                <a:lnTo>
                  <a:pt x="706" y="622"/>
                </a:lnTo>
                <a:lnTo>
                  <a:pt x="721" y="633"/>
                </a:lnTo>
                <a:lnTo>
                  <a:pt x="739" y="645"/>
                </a:lnTo>
                <a:lnTo>
                  <a:pt x="755" y="654"/>
                </a:lnTo>
                <a:lnTo>
                  <a:pt x="760" y="657"/>
                </a:lnTo>
                <a:lnTo>
                  <a:pt x="761" y="659"/>
                </a:lnTo>
                <a:lnTo>
                  <a:pt x="761" y="6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C62B21C-D523-40A6-9220-7037B31C403A}"/>
              </a:ext>
            </a:extLst>
          </p:cNvPr>
          <p:cNvSpPr>
            <a:spLocks noEditPoints="1"/>
          </p:cNvSpPr>
          <p:nvPr/>
        </p:nvSpPr>
        <p:spPr bwMode="auto">
          <a:xfrm>
            <a:off x="507302" y="2784476"/>
            <a:ext cx="1278929" cy="1571626"/>
          </a:xfrm>
          <a:custGeom>
            <a:avLst/>
            <a:gdLst>
              <a:gd name="T0" fmla="*/ 665 w 887"/>
              <a:gd name="T1" fmla="*/ 330 h 1090"/>
              <a:gd name="T2" fmla="*/ 659 w 887"/>
              <a:gd name="T3" fmla="*/ 393 h 1090"/>
              <a:gd name="T4" fmla="*/ 469 w 887"/>
              <a:gd name="T5" fmla="*/ 403 h 1090"/>
              <a:gd name="T6" fmla="*/ 324 w 887"/>
              <a:gd name="T7" fmla="*/ 380 h 1090"/>
              <a:gd name="T8" fmla="*/ 247 w 887"/>
              <a:gd name="T9" fmla="*/ 386 h 1090"/>
              <a:gd name="T10" fmla="*/ 120 w 887"/>
              <a:gd name="T11" fmla="*/ 375 h 1090"/>
              <a:gd name="T12" fmla="*/ 88 w 887"/>
              <a:gd name="T13" fmla="*/ 369 h 1090"/>
              <a:gd name="T14" fmla="*/ 27 w 887"/>
              <a:gd name="T15" fmla="*/ 338 h 1090"/>
              <a:gd name="T16" fmla="*/ 3 w 887"/>
              <a:gd name="T17" fmla="*/ 357 h 1090"/>
              <a:gd name="T18" fmla="*/ 37 w 887"/>
              <a:gd name="T19" fmla="*/ 422 h 1090"/>
              <a:gd name="T20" fmla="*/ 436 w 887"/>
              <a:gd name="T21" fmla="*/ 869 h 1090"/>
              <a:gd name="T22" fmla="*/ 659 w 887"/>
              <a:gd name="T23" fmla="*/ 1027 h 1090"/>
              <a:gd name="T24" fmla="*/ 793 w 887"/>
              <a:gd name="T25" fmla="*/ 1090 h 1090"/>
              <a:gd name="T26" fmla="*/ 749 w 887"/>
              <a:gd name="T27" fmla="*/ 1029 h 1090"/>
              <a:gd name="T28" fmla="*/ 638 w 887"/>
              <a:gd name="T29" fmla="*/ 935 h 1090"/>
              <a:gd name="T30" fmla="*/ 451 w 887"/>
              <a:gd name="T31" fmla="*/ 727 h 1090"/>
              <a:gd name="T32" fmla="*/ 487 w 887"/>
              <a:gd name="T33" fmla="*/ 667 h 1090"/>
              <a:gd name="T34" fmla="*/ 587 w 887"/>
              <a:gd name="T35" fmla="*/ 580 h 1090"/>
              <a:gd name="T36" fmla="*/ 685 w 887"/>
              <a:gd name="T37" fmla="*/ 647 h 1090"/>
              <a:gd name="T38" fmla="*/ 758 w 887"/>
              <a:gd name="T39" fmla="*/ 628 h 1090"/>
              <a:gd name="T40" fmla="*/ 775 w 887"/>
              <a:gd name="T41" fmla="*/ 592 h 1090"/>
              <a:gd name="T42" fmla="*/ 793 w 887"/>
              <a:gd name="T43" fmla="*/ 559 h 1090"/>
              <a:gd name="T44" fmla="*/ 830 w 887"/>
              <a:gd name="T45" fmla="*/ 407 h 1090"/>
              <a:gd name="T46" fmla="*/ 822 w 887"/>
              <a:gd name="T47" fmla="*/ 283 h 1090"/>
              <a:gd name="T48" fmla="*/ 858 w 887"/>
              <a:gd name="T49" fmla="*/ 256 h 1090"/>
              <a:gd name="T50" fmla="*/ 884 w 887"/>
              <a:gd name="T51" fmla="*/ 260 h 1090"/>
              <a:gd name="T52" fmla="*/ 884 w 887"/>
              <a:gd name="T53" fmla="*/ 241 h 1090"/>
              <a:gd name="T54" fmla="*/ 844 w 887"/>
              <a:gd name="T55" fmla="*/ 212 h 1090"/>
              <a:gd name="T56" fmla="*/ 824 w 887"/>
              <a:gd name="T57" fmla="*/ 204 h 1090"/>
              <a:gd name="T58" fmla="*/ 805 w 887"/>
              <a:gd name="T59" fmla="*/ 202 h 1090"/>
              <a:gd name="T60" fmla="*/ 789 w 887"/>
              <a:gd name="T61" fmla="*/ 214 h 1090"/>
              <a:gd name="T62" fmla="*/ 755 w 887"/>
              <a:gd name="T63" fmla="*/ 184 h 1090"/>
              <a:gd name="T64" fmla="*/ 718 w 887"/>
              <a:gd name="T65" fmla="*/ 142 h 1090"/>
              <a:gd name="T66" fmla="*/ 702 w 887"/>
              <a:gd name="T67" fmla="*/ 108 h 1090"/>
              <a:gd name="T68" fmla="*/ 685 w 887"/>
              <a:gd name="T69" fmla="*/ 86 h 1090"/>
              <a:gd name="T70" fmla="*/ 667 w 887"/>
              <a:gd name="T71" fmla="*/ 94 h 1090"/>
              <a:gd name="T72" fmla="*/ 630 w 887"/>
              <a:gd name="T73" fmla="*/ 92 h 1090"/>
              <a:gd name="T74" fmla="*/ 614 w 887"/>
              <a:gd name="T75" fmla="*/ 100 h 1090"/>
              <a:gd name="T76" fmla="*/ 598 w 887"/>
              <a:gd name="T77" fmla="*/ 123 h 1090"/>
              <a:gd name="T78" fmla="*/ 584 w 887"/>
              <a:gd name="T79" fmla="*/ 122 h 1090"/>
              <a:gd name="T80" fmla="*/ 589 w 887"/>
              <a:gd name="T81" fmla="*/ 134 h 1090"/>
              <a:gd name="T82" fmla="*/ 568 w 887"/>
              <a:gd name="T83" fmla="*/ 111 h 1090"/>
              <a:gd name="T84" fmla="*/ 541 w 887"/>
              <a:gd name="T85" fmla="*/ 140 h 1090"/>
              <a:gd name="T86" fmla="*/ 414 w 887"/>
              <a:gd name="T87" fmla="*/ 79 h 1090"/>
              <a:gd name="T88" fmla="*/ 277 w 887"/>
              <a:gd name="T89" fmla="*/ 6 h 1090"/>
              <a:gd name="T90" fmla="*/ 250 w 887"/>
              <a:gd name="T91" fmla="*/ 8 h 1090"/>
              <a:gd name="T92" fmla="*/ 251 w 887"/>
              <a:gd name="T93" fmla="*/ 40 h 1090"/>
              <a:gd name="T94" fmla="*/ 300 w 887"/>
              <a:gd name="T95" fmla="*/ 63 h 1090"/>
              <a:gd name="T96" fmla="*/ 433 w 887"/>
              <a:gd name="T97" fmla="*/ 135 h 1090"/>
              <a:gd name="T98" fmla="*/ 500 w 887"/>
              <a:gd name="T99" fmla="*/ 172 h 1090"/>
              <a:gd name="T100" fmla="*/ 524 w 887"/>
              <a:gd name="T101" fmla="*/ 196 h 1090"/>
              <a:gd name="T102" fmla="*/ 628 w 887"/>
              <a:gd name="T103" fmla="*/ 256 h 1090"/>
              <a:gd name="T104" fmla="*/ 234 w 887"/>
              <a:gd name="T105" fmla="*/ 436 h 1090"/>
              <a:gd name="T106" fmla="*/ 456 w 887"/>
              <a:gd name="T107" fmla="*/ 471 h 1090"/>
              <a:gd name="T108" fmla="*/ 475 w 887"/>
              <a:gd name="T109" fmla="*/ 489 h 1090"/>
              <a:gd name="T110" fmla="*/ 518 w 887"/>
              <a:gd name="T111" fmla="*/ 495 h 1090"/>
              <a:gd name="T112" fmla="*/ 531 w 887"/>
              <a:gd name="T113" fmla="*/ 534 h 1090"/>
              <a:gd name="T114" fmla="*/ 468 w 887"/>
              <a:gd name="T115" fmla="*/ 624 h 1090"/>
              <a:gd name="T116" fmla="*/ 393 w 887"/>
              <a:gd name="T117" fmla="*/ 689 h 1090"/>
              <a:gd name="T118" fmla="*/ 161 w 887"/>
              <a:gd name="T119" fmla="*/ 458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7" h="1090">
                <a:moveTo>
                  <a:pt x="628" y="256"/>
                </a:moveTo>
                <a:lnTo>
                  <a:pt x="628" y="256"/>
                </a:lnTo>
                <a:lnTo>
                  <a:pt x="642" y="287"/>
                </a:lnTo>
                <a:lnTo>
                  <a:pt x="654" y="309"/>
                </a:lnTo>
                <a:lnTo>
                  <a:pt x="662" y="323"/>
                </a:lnTo>
                <a:lnTo>
                  <a:pt x="662" y="323"/>
                </a:lnTo>
                <a:lnTo>
                  <a:pt x="665" y="330"/>
                </a:lnTo>
                <a:lnTo>
                  <a:pt x="667" y="338"/>
                </a:lnTo>
                <a:lnTo>
                  <a:pt x="669" y="346"/>
                </a:lnTo>
                <a:lnTo>
                  <a:pt x="667" y="352"/>
                </a:lnTo>
                <a:lnTo>
                  <a:pt x="667" y="352"/>
                </a:lnTo>
                <a:lnTo>
                  <a:pt x="664" y="373"/>
                </a:lnTo>
                <a:lnTo>
                  <a:pt x="659" y="393"/>
                </a:lnTo>
                <a:lnTo>
                  <a:pt x="659" y="393"/>
                </a:lnTo>
                <a:lnTo>
                  <a:pt x="653" y="417"/>
                </a:lnTo>
                <a:lnTo>
                  <a:pt x="635" y="422"/>
                </a:lnTo>
                <a:lnTo>
                  <a:pt x="635" y="422"/>
                </a:lnTo>
                <a:lnTo>
                  <a:pt x="558" y="412"/>
                </a:lnTo>
                <a:lnTo>
                  <a:pt x="475" y="403"/>
                </a:lnTo>
                <a:lnTo>
                  <a:pt x="475" y="403"/>
                </a:lnTo>
                <a:lnTo>
                  <a:pt x="469" y="403"/>
                </a:lnTo>
                <a:lnTo>
                  <a:pt x="465" y="404"/>
                </a:lnTo>
                <a:lnTo>
                  <a:pt x="465" y="404"/>
                </a:lnTo>
                <a:lnTo>
                  <a:pt x="445" y="400"/>
                </a:lnTo>
                <a:lnTo>
                  <a:pt x="402" y="392"/>
                </a:lnTo>
                <a:lnTo>
                  <a:pt x="355" y="384"/>
                </a:lnTo>
                <a:lnTo>
                  <a:pt x="336" y="381"/>
                </a:lnTo>
                <a:lnTo>
                  <a:pt x="324" y="380"/>
                </a:lnTo>
                <a:lnTo>
                  <a:pt x="324" y="380"/>
                </a:lnTo>
                <a:lnTo>
                  <a:pt x="311" y="380"/>
                </a:lnTo>
                <a:lnTo>
                  <a:pt x="303" y="381"/>
                </a:lnTo>
                <a:lnTo>
                  <a:pt x="291" y="384"/>
                </a:lnTo>
                <a:lnTo>
                  <a:pt x="291" y="384"/>
                </a:lnTo>
                <a:lnTo>
                  <a:pt x="274" y="385"/>
                </a:lnTo>
                <a:lnTo>
                  <a:pt x="247" y="386"/>
                </a:lnTo>
                <a:lnTo>
                  <a:pt x="218" y="386"/>
                </a:lnTo>
                <a:lnTo>
                  <a:pt x="196" y="386"/>
                </a:lnTo>
                <a:lnTo>
                  <a:pt x="196" y="386"/>
                </a:lnTo>
                <a:lnTo>
                  <a:pt x="176" y="385"/>
                </a:lnTo>
                <a:lnTo>
                  <a:pt x="151" y="381"/>
                </a:lnTo>
                <a:lnTo>
                  <a:pt x="120" y="375"/>
                </a:lnTo>
                <a:lnTo>
                  <a:pt x="120" y="375"/>
                </a:lnTo>
                <a:lnTo>
                  <a:pt x="114" y="373"/>
                </a:lnTo>
                <a:lnTo>
                  <a:pt x="101" y="369"/>
                </a:lnTo>
                <a:lnTo>
                  <a:pt x="101" y="369"/>
                </a:lnTo>
                <a:lnTo>
                  <a:pt x="95" y="369"/>
                </a:lnTo>
                <a:lnTo>
                  <a:pt x="91" y="369"/>
                </a:lnTo>
                <a:lnTo>
                  <a:pt x="88" y="369"/>
                </a:lnTo>
                <a:lnTo>
                  <a:pt x="88" y="369"/>
                </a:lnTo>
                <a:lnTo>
                  <a:pt x="70" y="358"/>
                </a:lnTo>
                <a:lnTo>
                  <a:pt x="55" y="351"/>
                </a:lnTo>
                <a:lnTo>
                  <a:pt x="46" y="346"/>
                </a:lnTo>
                <a:lnTo>
                  <a:pt x="46" y="346"/>
                </a:lnTo>
                <a:lnTo>
                  <a:pt x="40" y="344"/>
                </a:lnTo>
                <a:lnTo>
                  <a:pt x="34" y="340"/>
                </a:lnTo>
                <a:lnTo>
                  <a:pt x="27" y="338"/>
                </a:lnTo>
                <a:lnTo>
                  <a:pt x="24" y="338"/>
                </a:lnTo>
                <a:lnTo>
                  <a:pt x="21" y="339"/>
                </a:lnTo>
                <a:lnTo>
                  <a:pt x="21" y="339"/>
                </a:lnTo>
                <a:lnTo>
                  <a:pt x="14" y="343"/>
                </a:lnTo>
                <a:lnTo>
                  <a:pt x="8" y="349"/>
                </a:lnTo>
                <a:lnTo>
                  <a:pt x="5" y="352"/>
                </a:lnTo>
                <a:lnTo>
                  <a:pt x="3" y="357"/>
                </a:lnTo>
                <a:lnTo>
                  <a:pt x="2" y="363"/>
                </a:lnTo>
                <a:lnTo>
                  <a:pt x="0" y="370"/>
                </a:lnTo>
                <a:lnTo>
                  <a:pt x="0" y="370"/>
                </a:lnTo>
                <a:lnTo>
                  <a:pt x="2" y="374"/>
                </a:lnTo>
                <a:lnTo>
                  <a:pt x="5" y="379"/>
                </a:lnTo>
                <a:lnTo>
                  <a:pt x="17" y="397"/>
                </a:lnTo>
                <a:lnTo>
                  <a:pt x="37" y="422"/>
                </a:lnTo>
                <a:lnTo>
                  <a:pt x="64" y="454"/>
                </a:lnTo>
                <a:lnTo>
                  <a:pt x="130" y="533"/>
                </a:lnTo>
                <a:lnTo>
                  <a:pt x="208" y="624"/>
                </a:lnTo>
                <a:lnTo>
                  <a:pt x="291" y="716"/>
                </a:lnTo>
                <a:lnTo>
                  <a:pt x="370" y="802"/>
                </a:lnTo>
                <a:lnTo>
                  <a:pt x="404" y="838"/>
                </a:lnTo>
                <a:lnTo>
                  <a:pt x="436" y="869"/>
                </a:lnTo>
                <a:lnTo>
                  <a:pt x="461" y="894"/>
                </a:lnTo>
                <a:lnTo>
                  <a:pt x="480" y="911"/>
                </a:lnTo>
                <a:lnTo>
                  <a:pt x="480" y="911"/>
                </a:lnTo>
                <a:lnTo>
                  <a:pt x="517" y="937"/>
                </a:lnTo>
                <a:lnTo>
                  <a:pt x="561" y="967"/>
                </a:lnTo>
                <a:lnTo>
                  <a:pt x="610" y="998"/>
                </a:lnTo>
                <a:lnTo>
                  <a:pt x="659" y="1027"/>
                </a:lnTo>
                <a:lnTo>
                  <a:pt x="706" y="1053"/>
                </a:lnTo>
                <a:lnTo>
                  <a:pt x="745" y="1074"/>
                </a:lnTo>
                <a:lnTo>
                  <a:pt x="762" y="1082"/>
                </a:lnTo>
                <a:lnTo>
                  <a:pt x="776" y="1087"/>
                </a:lnTo>
                <a:lnTo>
                  <a:pt x="786" y="1090"/>
                </a:lnTo>
                <a:lnTo>
                  <a:pt x="793" y="1090"/>
                </a:lnTo>
                <a:lnTo>
                  <a:pt x="793" y="1090"/>
                </a:lnTo>
                <a:lnTo>
                  <a:pt x="795" y="1088"/>
                </a:lnTo>
                <a:lnTo>
                  <a:pt x="797" y="1084"/>
                </a:lnTo>
                <a:lnTo>
                  <a:pt x="795" y="1081"/>
                </a:lnTo>
                <a:lnTo>
                  <a:pt x="792" y="1075"/>
                </a:lnTo>
                <a:lnTo>
                  <a:pt x="782" y="1062"/>
                </a:lnTo>
                <a:lnTo>
                  <a:pt x="767" y="1046"/>
                </a:lnTo>
                <a:lnTo>
                  <a:pt x="749" y="1029"/>
                </a:lnTo>
                <a:lnTo>
                  <a:pt x="728" y="1013"/>
                </a:lnTo>
                <a:lnTo>
                  <a:pt x="709" y="997"/>
                </a:lnTo>
                <a:lnTo>
                  <a:pt x="693" y="985"/>
                </a:lnTo>
                <a:lnTo>
                  <a:pt x="693" y="985"/>
                </a:lnTo>
                <a:lnTo>
                  <a:pt x="683" y="977"/>
                </a:lnTo>
                <a:lnTo>
                  <a:pt x="670" y="966"/>
                </a:lnTo>
                <a:lnTo>
                  <a:pt x="638" y="935"/>
                </a:lnTo>
                <a:lnTo>
                  <a:pt x="598" y="897"/>
                </a:lnTo>
                <a:lnTo>
                  <a:pt x="556" y="855"/>
                </a:lnTo>
                <a:lnTo>
                  <a:pt x="483" y="779"/>
                </a:lnTo>
                <a:lnTo>
                  <a:pt x="451" y="745"/>
                </a:lnTo>
                <a:lnTo>
                  <a:pt x="451" y="745"/>
                </a:lnTo>
                <a:lnTo>
                  <a:pt x="450" y="738"/>
                </a:lnTo>
                <a:lnTo>
                  <a:pt x="451" y="727"/>
                </a:lnTo>
                <a:lnTo>
                  <a:pt x="454" y="711"/>
                </a:lnTo>
                <a:lnTo>
                  <a:pt x="459" y="696"/>
                </a:lnTo>
                <a:lnTo>
                  <a:pt x="459" y="696"/>
                </a:lnTo>
                <a:lnTo>
                  <a:pt x="462" y="692"/>
                </a:lnTo>
                <a:lnTo>
                  <a:pt x="464" y="687"/>
                </a:lnTo>
                <a:lnTo>
                  <a:pt x="475" y="678"/>
                </a:lnTo>
                <a:lnTo>
                  <a:pt x="487" y="667"/>
                </a:lnTo>
                <a:lnTo>
                  <a:pt x="501" y="656"/>
                </a:lnTo>
                <a:lnTo>
                  <a:pt x="528" y="638"/>
                </a:lnTo>
                <a:lnTo>
                  <a:pt x="543" y="628"/>
                </a:lnTo>
                <a:lnTo>
                  <a:pt x="543" y="628"/>
                </a:lnTo>
                <a:lnTo>
                  <a:pt x="553" y="618"/>
                </a:lnTo>
                <a:lnTo>
                  <a:pt x="568" y="601"/>
                </a:lnTo>
                <a:lnTo>
                  <a:pt x="587" y="580"/>
                </a:lnTo>
                <a:lnTo>
                  <a:pt x="587" y="580"/>
                </a:lnTo>
                <a:lnTo>
                  <a:pt x="601" y="590"/>
                </a:lnTo>
                <a:lnTo>
                  <a:pt x="630" y="613"/>
                </a:lnTo>
                <a:lnTo>
                  <a:pt x="664" y="636"/>
                </a:lnTo>
                <a:lnTo>
                  <a:pt x="677" y="643"/>
                </a:lnTo>
                <a:lnTo>
                  <a:pt x="682" y="645"/>
                </a:lnTo>
                <a:lnTo>
                  <a:pt x="685" y="647"/>
                </a:lnTo>
                <a:lnTo>
                  <a:pt x="685" y="647"/>
                </a:lnTo>
                <a:lnTo>
                  <a:pt x="703" y="645"/>
                </a:lnTo>
                <a:lnTo>
                  <a:pt x="714" y="644"/>
                </a:lnTo>
                <a:lnTo>
                  <a:pt x="726" y="642"/>
                </a:lnTo>
                <a:lnTo>
                  <a:pt x="738" y="638"/>
                </a:lnTo>
                <a:lnTo>
                  <a:pt x="749" y="633"/>
                </a:lnTo>
                <a:lnTo>
                  <a:pt x="758" y="628"/>
                </a:lnTo>
                <a:lnTo>
                  <a:pt x="761" y="624"/>
                </a:lnTo>
                <a:lnTo>
                  <a:pt x="763" y="622"/>
                </a:lnTo>
                <a:lnTo>
                  <a:pt x="763" y="622"/>
                </a:lnTo>
                <a:lnTo>
                  <a:pt x="770" y="608"/>
                </a:lnTo>
                <a:lnTo>
                  <a:pt x="774" y="599"/>
                </a:lnTo>
                <a:lnTo>
                  <a:pt x="775" y="592"/>
                </a:lnTo>
                <a:lnTo>
                  <a:pt x="775" y="592"/>
                </a:lnTo>
                <a:lnTo>
                  <a:pt x="776" y="594"/>
                </a:lnTo>
                <a:lnTo>
                  <a:pt x="777" y="595"/>
                </a:lnTo>
                <a:lnTo>
                  <a:pt x="779" y="595"/>
                </a:lnTo>
                <a:lnTo>
                  <a:pt x="781" y="593"/>
                </a:lnTo>
                <a:lnTo>
                  <a:pt x="785" y="582"/>
                </a:lnTo>
                <a:lnTo>
                  <a:pt x="785" y="582"/>
                </a:lnTo>
                <a:lnTo>
                  <a:pt x="793" y="559"/>
                </a:lnTo>
                <a:lnTo>
                  <a:pt x="805" y="525"/>
                </a:lnTo>
                <a:lnTo>
                  <a:pt x="812" y="504"/>
                </a:lnTo>
                <a:lnTo>
                  <a:pt x="818" y="482"/>
                </a:lnTo>
                <a:lnTo>
                  <a:pt x="824" y="458"/>
                </a:lnTo>
                <a:lnTo>
                  <a:pt x="828" y="434"/>
                </a:lnTo>
                <a:lnTo>
                  <a:pt x="828" y="434"/>
                </a:lnTo>
                <a:lnTo>
                  <a:pt x="830" y="407"/>
                </a:lnTo>
                <a:lnTo>
                  <a:pt x="831" y="382"/>
                </a:lnTo>
                <a:lnTo>
                  <a:pt x="830" y="360"/>
                </a:lnTo>
                <a:lnTo>
                  <a:pt x="829" y="338"/>
                </a:lnTo>
                <a:lnTo>
                  <a:pt x="824" y="305"/>
                </a:lnTo>
                <a:lnTo>
                  <a:pt x="822" y="289"/>
                </a:lnTo>
                <a:lnTo>
                  <a:pt x="822" y="289"/>
                </a:lnTo>
                <a:lnTo>
                  <a:pt x="822" y="283"/>
                </a:lnTo>
                <a:lnTo>
                  <a:pt x="821" y="276"/>
                </a:lnTo>
                <a:lnTo>
                  <a:pt x="822" y="272"/>
                </a:lnTo>
                <a:lnTo>
                  <a:pt x="824" y="269"/>
                </a:lnTo>
                <a:lnTo>
                  <a:pt x="828" y="265"/>
                </a:lnTo>
                <a:lnTo>
                  <a:pt x="834" y="263"/>
                </a:lnTo>
                <a:lnTo>
                  <a:pt x="834" y="263"/>
                </a:lnTo>
                <a:lnTo>
                  <a:pt x="858" y="256"/>
                </a:lnTo>
                <a:lnTo>
                  <a:pt x="867" y="253"/>
                </a:lnTo>
                <a:lnTo>
                  <a:pt x="873" y="253"/>
                </a:lnTo>
                <a:lnTo>
                  <a:pt x="873" y="253"/>
                </a:lnTo>
                <a:lnTo>
                  <a:pt x="877" y="254"/>
                </a:lnTo>
                <a:lnTo>
                  <a:pt x="880" y="257"/>
                </a:lnTo>
                <a:lnTo>
                  <a:pt x="881" y="259"/>
                </a:lnTo>
                <a:lnTo>
                  <a:pt x="884" y="260"/>
                </a:lnTo>
                <a:lnTo>
                  <a:pt x="884" y="260"/>
                </a:lnTo>
                <a:lnTo>
                  <a:pt x="885" y="259"/>
                </a:lnTo>
                <a:lnTo>
                  <a:pt x="886" y="254"/>
                </a:lnTo>
                <a:lnTo>
                  <a:pt x="887" y="248"/>
                </a:lnTo>
                <a:lnTo>
                  <a:pt x="886" y="245"/>
                </a:lnTo>
                <a:lnTo>
                  <a:pt x="886" y="245"/>
                </a:lnTo>
                <a:lnTo>
                  <a:pt x="884" y="241"/>
                </a:lnTo>
                <a:lnTo>
                  <a:pt x="877" y="234"/>
                </a:lnTo>
                <a:lnTo>
                  <a:pt x="862" y="220"/>
                </a:lnTo>
                <a:lnTo>
                  <a:pt x="862" y="220"/>
                </a:lnTo>
                <a:lnTo>
                  <a:pt x="860" y="216"/>
                </a:lnTo>
                <a:lnTo>
                  <a:pt x="858" y="214"/>
                </a:lnTo>
                <a:lnTo>
                  <a:pt x="855" y="212"/>
                </a:lnTo>
                <a:lnTo>
                  <a:pt x="844" y="212"/>
                </a:lnTo>
                <a:lnTo>
                  <a:pt x="844" y="212"/>
                </a:lnTo>
                <a:lnTo>
                  <a:pt x="844" y="211"/>
                </a:lnTo>
                <a:lnTo>
                  <a:pt x="842" y="209"/>
                </a:lnTo>
                <a:lnTo>
                  <a:pt x="838" y="205"/>
                </a:lnTo>
                <a:lnTo>
                  <a:pt x="831" y="204"/>
                </a:lnTo>
                <a:lnTo>
                  <a:pt x="831" y="204"/>
                </a:lnTo>
                <a:lnTo>
                  <a:pt x="824" y="204"/>
                </a:lnTo>
                <a:lnTo>
                  <a:pt x="817" y="205"/>
                </a:lnTo>
                <a:lnTo>
                  <a:pt x="812" y="208"/>
                </a:lnTo>
                <a:lnTo>
                  <a:pt x="812" y="208"/>
                </a:lnTo>
                <a:lnTo>
                  <a:pt x="810" y="205"/>
                </a:lnTo>
                <a:lnTo>
                  <a:pt x="809" y="203"/>
                </a:lnTo>
                <a:lnTo>
                  <a:pt x="805" y="202"/>
                </a:lnTo>
                <a:lnTo>
                  <a:pt x="805" y="202"/>
                </a:lnTo>
                <a:lnTo>
                  <a:pt x="803" y="201"/>
                </a:lnTo>
                <a:lnTo>
                  <a:pt x="800" y="199"/>
                </a:lnTo>
                <a:lnTo>
                  <a:pt x="799" y="198"/>
                </a:lnTo>
                <a:lnTo>
                  <a:pt x="799" y="199"/>
                </a:lnTo>
                <a:lnTo>
                  <a:pt x="795" y="203"/>
                </a:lnTo>
                <a:lnTo>
                  <a:pt x="795" y="203"/>
                </a:lnTo>
                <a:lnTo>
                  <a:pt x="789" y="214"/>
                </a:lnTo>
                <a:lnTo>
                  <a:pt x="786" y="218"/>
                </a:lnTo>
                <a:lnTo>
                  <a:pt x="786" y="218"/>
                </a:lnTo>
                <a:lnTo>
                  <a:pt x="780" y="212"/>
                </a:lnTo>
                <a:lnTo>
                  <a:pt x="767" y="199"/>
                </a:lnTo>
                <a:lnTo>
                  <a:pt x="767" y="199"/>
                </a:lnTo>
                <a:lnTo>
                  <a:pt x="761" y="191"/>
                </a:lnTo>
                <a:lnTo>
                  <a:pt x="755" y="184"/>
                </a:lnTo>
                <a:lnTo>
                  <a:pt x="751" y="178"/>
                </a:lnTo>
                <a:lnTo>
                  <a:pt x="746" y="174"/>
                </a:lnTo>
                <a:lnTo>
                  <a:pt x="746" y="174"/>
                </a:lnTo>
                <a:lnTo>
                  <a:pt x="724" y="163"/>
                </a:lnTo>
                <a:lnTo>
                  <a:pt x="724" y="163"/>
                </a:lnTo>
                <a:lnTo>
                  <a:pt x="720" y="153"/>
                </a:lnTo>
                <a:lnTo>
                  <a:pt x="718" y="142"/>
                </a:lnTo>
                <a:lnTo>
                  <a:pt x="717" y="131"/>
                </a:lnTo>
                <a:lnTo>
                  <a:pt x="717" y="131"/>
                </a:lnTo>
                <a:lnTo>
                  <a:pt x="715" y="126"/>
                </a:lnTo>
                <a:lnTo>
                  <a:pt x="714" y="122"/>
                </a:lnTo>
                <a:lnTo>
                  <a:pt x="709" y="114"/>
                </a:lnTo>
                <a:lnTo>
                  <a:pt x="705" y="110"/>
                </a:lnTo>
                <a:lnTo>
                  <a:pt x="702" y="108"/>
                </a:lnTo>
                <a:lnTo>
                  <a:pt x="702" y="108"/>
                </a:lnTo>
                <a:lnTo>
                  <a:pt x="691" y="93"/>
                </a:lnTo>
                <a:lnTo>
                  <a:pt x="691" y="93"/>
                </a:lnTo>
                <a:lnTo>
                  <a:pt x="689" y="88"/>
                </a:lnTo>
                <a:lnTo>
                  <a:pt x="688" y="86"/>
                </a:lnTo>
                <a:lnTo>
                  <a:pt x="685" y="86"/>
                </a:lnTo>
                <a:lnTo>
                  <a:pt x="685" y="86"/>
                </a:lnTo>
                <a:lnTo>
                  <a:pt x="678" y="86"/>
                </a:lnTo>
                <a:lnTo>
                  <a:pt x="676" y="87"/>
                </a:lnTo>
                <a:lnTo>
                  <a:pt x="673" y="88"/>
                </a:lnTo>
                <a:lnTo>
                  <a:pt x="673" y="88"/>
                </a:lnTo>
                <a:lnTo>
                  <a:pt x="671" y="92"/>
                </a:lnTo>
                <a:lnTo>
                  <a:pt x="667" y="94"/>
                </a:lnTo>
                <a:lnTo>
                  <a:pt x="667" y="94"/>
                </a:lnTo>
                <a:lnTo>
                  <a:pt x="663" y="92"/>
                </a:lnTo>
                <a:lnTo>
                  <a:pt x="656" y="89"/>
                </a:lnTo>
                <a:lnTo>
                  <a:pt x="656" y="89"/>
                </a:lnTo>
                <a:lnTo>
                  <a:pt x="650" y="92"/>
                </a:lnTo>
                <a:lnTo>
                  <a:pt x="644" y="93"/>
                </a:lnTo>
                <a:lnTo>
                  <a:pt x="644" y="93"/>
                </a:lnTo>
                <a:lnTo>
                  <a:pt x="630" y="92"/>
                </a:lnTo>
                <a:lnTo>
                  <a:pt x="630" y="92"/>
                </a:lnTo>
                <a:lnTo>
                  <a:pt x="629" y="91"/>
                </a:lnTo>
                <a:lnTo>
                  <a:pt x="629" y="89"/>
                </a:lnTo>
                <a:lnTo>
                  <a:pt x="627" y="88"/>
                </a:lnTo>
                <a:lnTo>
                  <a:pt x="623" y="91"/>
                </a:lnTo>
                <a:lnTo>
                  <a:pt x="623" y="91"/>
                </a:lnTo>
                <a:lnTo>
                  <a:pt x="614" y="100"/>
                </a:lnTo>
                <a:lnTo>
                  <a:pt x="607" y="107"/>
                </a:lnTo>
                <a:lnTo>
                  <a:pt x="607" y="107"/>
                </a:lnTo>
                <a:lnTo>
                  <a:pt x="604" y="110"/>
                </a:lnTo>
                <a:lnTo>
                  <a:pt x="603" y="113"/>
                </a:lnTo>
                <a:lnTo>
                  <a:pt x="603" y="113"/>
                </a:lnTo>
                <a:lnTo>
                  <a:pt x="598" y="123"/>
                </a:lnTo>
                <a:lnTo>
                  <a:pt x="598" y="123"/>
                </a:lnTo>
                <a:lnTo>
                  <a:pt x="596" y="124"/>
                </a:lnTo>
                <a:lnTo>
                  <a:pt x="595" y="124"/>
                </a:lnTo>
                <a:lnTo>
                  <a:pt x="590" y="118"/>
                </a:lnTo>
                <a:lnTo>
                  <a:pt x="584" y="108"/>
                </a:lnTo>
                <a:lnTo>
                  <a:pt x="584" y="108"/>
                </a:lnTo>
                <a:lnTo>
                  <a:pt x="584" y="116"/>
                </a:lnTo>
                <a:lnTo>
                  <a:pt x="584" y="122"/>
                </a:lnTo>
                <a:lnTo>
                  <a:pt x="584" y="124"/>
                </a:lnTo>
                <a:lnTo>
                  <a:pt x="585" y="125"/>
                </a:lnTo>
                <a:lnTo>
                  <a:pt x="585" y="125"/>
                </a:lnTo>
                <a:lnTo>
                  <a:pt x="587" y="128"/>
                </a:lnTo>
                <a:lnTo>
                  <a:pt x="589" y="131"/>
                </a:lnTo>
                <a:lnTo>
                  <a:pt x="589" y="134"/>
                </a:lnTo>
                <a:lnTo>
                  <a:pt x="589" y="134"/>
                </a:lnTo>
                <a:lnTo>
                  <a:pt x="584" y="134"/>
                </a:lnTo>
                <a:lnTo>
                  <a:pt x="580" y="132"/>
                </a:lnTo>
                <a:lnTo>
                  <a:pt x="579" y="131"/>
                </a:lnTo>
                <a:lnTo>
                  <a:pt x="578" y="130"/>
                </a:lnTo>
                <a:lnTo>
                  <a:pt x="578" y="130"/>
                </a:lnTo>
                <a:lnTo>
                  <a:pt x="568" y="111"/>
                </a:lnTo>
                <a:lnTo>
                  <a:pt x="568" y="111"/>
                </a:lnTo>
                <a:lnTo>
                  <a:pt x="569" y="119"/>
                </a:lnTo>
                <a:lnTo>
                  <a:pt x="569" y="126"/>
                </a:lnTo>
                <a:lnTo>
                  <a:pt x="572" y="132"/>
                </a:lnTo>
                <a:lnTo>
                  <a:pt x="578" y="146"/>
                </a:lnTo>
                <a:lnTo>
                  <a:pt x="552" y="138"/>
                </a:lnTo>
                <a:lnTo>
                  <a:pt x="541" y="140"/>
                </a:lnTo>
                <a:lnTo>
                  <a:pt x="541" y="140"/>
                </a:lnTo>
                <a:lnTo>
                  <a:pt x="524" y="132"/>
                </a:lnTo>
                <a:lnTo>
                  <a:pt x="505" y="123"/>
                </a:lnTo>
                <a:lnTo>
                  <a:pt x="482" y="111"/>
                </a:lnTo>
                <a:lnTo>
                  <a:pt x="482" y="111"/>
                </a:lnTo>
                <a:lnTo>
                  <a:pt x="459" y="99"/>
                </a:lnTo>
                <a:lnTo>
                  <a:pt x="438" y="89"/>
                </a:lnTo>
                <a:lnTo>
                  <a:pt x="414" y="79"/>
                </a:lnTo>
                <a:lnTo>
                  <a:pt x="330" y="38"/>
                </a:lnTo>
                <a:lnTo>
                  <a:pt x="330" y="38"/>
                </a:lnTo>
                <a:lnTo>
                  <a:pt x="306" y="22"/>
                </a:lnTo>
                <a:lnTo>
                  <a:pt x="290" y="12"/>
                </a:lnTo>
                <a:lnTo>
                  <a:pt x="283" y="8"/>
                </a:lnTo>
                <a:lnTo>
                  <a:pt x="277" y="6"/>
                </a:lnTo>
                <a:lnTo>
                  <a:pt x="277" y="6"/>
                </a:lnTo>
                <a:lnTo>
                  <a:pt x="268" y="2"/>
                </a:lnTo>
                <a:lnTo>
                  <a:pt x="263" y="0"/>
                </a:lnTo>
                <a:lnTo>
                  <a:pt x="260" y="0"/>
                </a:lnTo>
                <a:lnTo>
                  <a:pt x="255" y="2"/>
                </a:lnTo>
                <a:lnTo>
                  <a:pt x="255" y="2"/>
                </a:lnTo>
                <a:lnTo>
                  <a:pt x="253" y="4"/>
                </a:lnTo>
                <a:lnTo>
                  <a:pt x="250" y="8"/>
                </a:lnTo>
                <a:lnTo>
                  <a:pt x="248" y="14"/>
                </a:lnTo>
                <a:lnTo>
                  <a:pt x="248" y="20"/>
                </a:lnTo>
                <a:lnTo>
                  <a:pt x="248" y="22"/>
                </a:lnTo>
                <a:lnTo>
                  <a:pt x="248" y="22"/>
                </a:lnTo>
                <a:lnTo>
                  <a:pt x="249" y="31"/>
                </a:lnTo>
                <a:lnTo>
                  <a:pt x="249" y="35"/>
                </a:lnTo>
                <a:lnTo>
                  <a:pt x="251" y="40"/>
                </a:lnTo>
                <a:lnTo>
                  <a:pt x="251" y="40"/>
                </a:lnTo>
                <a:lnTo>
                  <a:pt x="253" y="43"/>
                </a:lnTo>
                <a:lnTo>
                  <a:pt x="254" y="45"/>
                </a:lnTo>
                <a:lnTo>
                  <a:pt x="257" y="49"/>
                </a:lnTo>
                <a:lnTo>
                  <a:pt x="265" y="51"/>
                </a:lnTo>
                <a:lnTo>
                  <a:pt x="265" y="51"/>
                </a:lnTo>
                <a:lnTo>
                  <a:pt x="300" y="63"/>
                </a:lnTo>
                <a:lnTo>
                  <a:pt x="300" y="63"/>
                </a:lnTo>
                <a:lnTo>
                  <a:pt x="308" y="64"/>
                </a:lnTo>
                <a:lnTo>
                  <a:pt x="315" y="67"/>
                </a:lnTo>
                <a:lnTo>
                  <a:pt x="323" y="73"/>
                </a:lnTo>
                <a:lnTo>
                  <a:pt x="323" y="73"/>
                </a:lnTo>
                <a:lnTo>
                  <a:pt x="391" y="111"/>
                </a:lnTo>
                <a:lnTo>
                  <a:pt x="433" y="135"/>
                </a:lnTo>
                <a:lnTo>
                  <a:pt x="458" y="149"/>
                </a:lnTo>
                <a:lnTo>
                  <a:pt x="458" y="149"/>
                </a:lnTo>
                <a:lnTo>
                  <a:pt x="470" y="156"/>
                </a:lnTo>
                <a:lnTo>
                  <a:pt x="482" y="163"/>
                </a:lnTo>
                <a:lnTo>
                  <a:pt x="493" y="168"/>
                </a:lnTo>
                <a:lnTo>
                  <a:pt x="500" y="172"/>
                </a:lnTo>
                <a:lnTo>
                  <a:pt x="500" y="172"/>
                </a:lnTo>
                <a:lnTo>
                  <a:pt x="510" y="179"/>
                </a:lnTo>
                <a:lnTo>
                  <a:pt x="517" y="183"/>
                </a:lnTo>
                <a:lnTo>
                  <a:pt x="517" y="183"/>
                </a:lnTo>
                <a:lnTo>
                  <a:pt x="519" y="189"/>
                </a:lnTo>
                <a:lnTo>
                  <a:pt x="522" y="192"/>
                </a:lnTo>
                <a:lnTo>
                  <a:pt x="524" y="196"/>
                </a:lnTo>
                <a:lnTo>
                  <a:pt x="524" y="196"/>
                </a:lnTo>
                <a:lnTo>
                  <a:pt x="547" y="209"/>
                </a:lnTo>
                <a:lnTo>
                  <a:pt x="562" y="217"/>
                </a:lnTo>
                <a:lnTo>
                  <a:pt x="574" y="224"/>
                </a:lnTo>
                <a:lnTo>
                  <a:pt x="574" y="224"/>
                </a:lnTo>
                <a:lnTo>
                  <a:pt x="587" y="233"/>
                </a:lnTo>
                <a:lnTo>
                  <a:pt x="605" y="244"/>
                </a:lnTo>
                <a:lnTo>
                  <a:pt x="628" y="256"/>
                </a:lnTo>
                <a:lnTo>
                  <a:pt x="628" y="256"/>
                </a:lnTo>
                <a:close/>
                <a:moveTo>
                  <a:pt x="139" y="434"/>
                </a:moveTo>
                <a:lnTo>
                  <a:pt x="139" y="434"/>
                </a:lnTo>
                <a:lnTo>
                  <a:pt x="168" y="434"/>
                </a:lnTo>
                <a:lnTo>
                  <a:pt x="198" y="435"/>
                </a:lnTo>
                <a:lnTo>
                  <a:pt x="234" y="436"/>
                </a:lnTo>
                <a:lnTo>
                  <a:pt x="234" y="436"/>
                </a:lnTo>
                <a:lnTo>
                  <a:pt x="296" y="442"/>
                </a:lnTo>
                <a:lnTo>
                  <a:pt x="322" y="445"/>
                </a:lnTo>
                <a:lnTo>
                  <a:pt x="351" y="449"/>
                </a:lnTo>
                <a:lnTo>
                  <a:pt x="351" y="449"/>
                </a:lnTo>
                <a:lnTo>
                  <a:pt x="383" y="455"/>
                </a:lnTo>
                <a:lnTo>
                  <a:pt x="414" y="462"/>
                </a:lnTo>
                <a:lnTo>
                  <a:pt x="456" y="471"/>
                </a:lnTo>
                <a:lnTo>
                  <a:pt x="456" y="471"/>
                </a:lnTo>
                <a:lnTo>
                  <a:pt x="464" y="473"/>
                </a:lnTo>
                <a:lnTo>
                  <a:pt x="470" y="477"/>
                </a:lnTo>
                <a:lnTo>
                  <a:pt x="476" y="482"/>
                </a:lnTo>
                <a:lnTo>
                  <a:pt x="476" y="482"/>
                </a:lnTo>
                <a:lnTo>
                  <a:pt x="475" y="485"/>
                </a:lnTo>
                <a:lnTo>
                  <a:pt x="475" y="489"/>
                </a:lnTo>
                <a:lnTo>
                  <a:pt x="476" y="490"/>
                </a:lnTo>
                <a:lnTo>
                  <a:pt x="479" y="490"/>
                </a:lnTo>
                <a:lnTo>
                  <a:pt x="479" y="490"/>
                </a:lnTo>
                <a:lnTo>
                  <a:pt x="500" y="492"/>
                </a:lnTo>
                <a:lnTo>
                  <a:pt x="512" y="494"/>
                </a:lnTo>
                <a:lnTo>
                  <a:pt x="518" y="495"/>
                </a:lnTo>
                <a:lnTo>
                  <a:pt x="518" y="495"/>
                </a:lnTo>
                <a:lnTo>
                  <a:pt x="523" y="502"/>
                </a:lnTo>
                <a:lnTo>
                  <a:pt x="526" y="510"/>
                </a:lnTo>
                <a:lnTo>
                  <a:pt x="526" y="510"/>
                </a:lnTo>
                <a:lnTo>
                  <a:pt x="528" y="517"/>
                </a:lnTo>
                <a:lnTo>
                  <a:pt x="529" y="526"/>
                </a:lnTo>
                <a:lnTo>
                  <a:pt x="529" y="526"/>
                </a:lnTo>
                <a:lnTo>
                  <a:pt x="531" y="534"/>
                </a:lnTo>
                <a:lnTo>
                  <a:pt x="532" y="539"/>
                </a:lnTo>
                <a:lnTo>
                  <a:pt x="531" y="541"/>
                </a:lnTo>
                <a:lnTo>
                  <a:pt x="531" y="541"/>
                </a:lnTo>
                <a:lnTo>
                  <a:pt x="505" y="577"/>
                </a:lnTo>
                <a:lnTo>
                  <a:pt x="485" y="604"/>
                </a:lnTo>
                <a:lnTo>
                  <a:pt x="468" y="624"/>
                </a:lnTo>
                <a:lnTo>
                  <a:pt x="468" y="624"/>
                </a:lnTo>
                <a:lnTo>
                  <a:pt x="436" y="657"/>
                </a:lnTo>
                <a:lnTo>
                  <a:pt x="419" y="674"/>
                </a:lnTo>
                <a:lnTo>
                  <a:pt x="409" y="683"/>
                </a:lnTo>
                <a:lnTo>
                  <a:pt x="409" y="683"/>
                </a:lnTo>
                <a:lnTo>
                  <a:pt x="397" y="687"/>
                </a:lnTo>
                <a:lnTo>
                  <a:pt x="393" y="689"/>
                </a:lnTo>
                <a:lnTo>
                  <a:pt x="393" y="689"/>
                </a:lnTo>
                <a:lnTo>
                  <a:pt x="314" y="608"/>
                </a:lnTo>
                <a:lnTo>
                  <a:pt x="253" y="547"/>
                </a:lnTo>
                <a:lnTo>
                  <a:pt x="228" y="522"/>
                </a:lnTo>
                <a:lnTo>
                  <a:pt x="210" y="506"/>
                </a:lnTo>
                <a:lnTo>
                  <a:pt x="210" y="506"/>
                </a:lnTo>
                <a:lnTo>
                  <a:pt x="183" y="482"/>
                </a:lnTo>
                <a:lnTo>
                  <a:pt x="161" y="458"/>
                </a:lnTo>
                <a:lnTo>
                  <a:pt x="139" y="434"/>
                </a:lnTo>
                <a:lnTo>
                  <a:pt x="139" y="4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E9123389-956A-48E6-8F84-3B1E9BE76ACA}"/>
              </a:ext>
            </a:extLst>
          </p:cNvPr>
          <p:cNvSpPr>
            <a:spLocks noEditPoints="1"/>
          </p:cNvSpPr>
          <p:nvPr/>
        </p:nvSpPr>
        <p:spPr bwMode="auto">
          <a:xfrm>
            <a:off x="540043" y="4717008"/>
            <a:ext cx="1246188" cy="1584399"/>
          </a:xfrm>
          <a:custGeom>
            <a:avLst/>
            <a:gdLst>
              <a:gd name="T0" fmla="*/ 600 w 888"/>
              <a:gd name="T1" fmla="*/ 0 h 1129"/>
              <a:gd name="T2" fmla="*/ 570 w 888"/>
              <a:gd name="T3" fmla="*/ 24 h 1129"/>
              <a:gd name="T4" fmla="*/ 546 w 888"/>
              <a:gd name="T5" fmla="*/ 51 h 1129"/>
              <a:gd name="T6" fmla="*/ 539 w 888"/>
              <a:gd name="T7" fmla="*/ 77 h 1129"/>
              <a:gd name="T8" fmla="*/ 524 w 888"/>
              <a:gd name="T9" fmla="*/ 110 h 1129"/>
              <a:gd name="T10" fmla="*/ 534 w 888"/>
              <a:gd name="T11" fmla="*/ 168 h 1129"/>
              <a:gd name="T12" fmla="*/ 499 w 888"/>
              <a:gd name="T13" fmla="*/ 191 h 1129"/>
              <a:gd name="T14" fmla="*/ 436 w 888"/>
              <a:gd name="T15" fmla="*/ 233 h 1129"/>
              <a:gd name="T16" fmla="*/ 181 w 888"/>
              <a:gd name="T17" fmla="*/ 354 h 1129"/>
              <a:gd name="T18" fmla="*/ 105 w 888"/>
              <a:gd name="T19" fmla="*/ 440 h 1129"/>
              <a:gd name="T20" fmla="*/ 62 w 888"/>
              <a:gd name="T21" fmla="*/ 557 h 1129"/>
              <a:gd name="T22" fmla="*/ 90 w 888"/>
              <a:gd name="T23" fmla="*/ 632 h 1129"/>
              <a:gd name="T24" fmla="*/ 183 w 888"/>
              <a:gd name="T25" fmla="*/ 686 h 1129"/>
              <a:gd name="T26" fmla="*/ 275 w 888"/>
              <a:gd name="T27" fmla="*/ 753 h 1129"/>
              <a:gd name="T28" fmla="*/ 172 w 888"/>
              <a:gd name="T29" fmla="*/ 815 h 1129"/>
              <a:gd name="T30" fmla="*/ 84 w 888"/>
              <a:gd name="T31" fmla="*/ 864 h 1129"/>
              <a:gd name="T32" fmla="*/ 63 w 888"/>
              <a:gd name="T33" fmla="*/ 900 h 1129"/>
              <a:gd name="T34" fmla="*/ 19 w 888"/>
              <a:gd name="T35" fmla="*/ 906 h 1129"/>
              <a:gd name="T36" fmla="*/ 1 w 888"/>
              <a:gd name="T37" fmla="*/ 932 h 1129"/>
              <a:gd name="T38" fmla="*/ 525 w 888"/>
              <a:gd name="T39" fmla="*/ 1129 h 1129"/>
              <a:gd name="T40" fmla="*/ 832 w 888"/>
              <a:gd name="T41" fmla="*/ 1093 h 1129"/>
              <a:gd name="T42" fmla="*/ 887 w 888"/>
              <a:gd name="T43" fmla="*/ 1063 h 1129"/>
              <a:gd name="T44" fmla="*/ 772 w 888"/>
              <a:gd name="T45" fmla="*/ 1020 h 1129"/>
              <a:gd name="T46" fmla="*/ 495 w 888"/>
              <a:gd name="T47" fmla="*/ 959 h 1129"/>
              <a:gd name="T48" fmla="*/ 432 w 888"/>
              <a:gd name="T49" fmla="*/ 912 h 1129"/>
              <a:gd name="T50" fmla="*/ 488 w 888"/>
              <a:gd name="T51" fmla="*/ 807 h 1129"/>
              <a:gd name="T52" fmla="*/ 595 w 888"/>
              <a:gd name="T53" fmla="*/ 787 h 1129"/>
              <a:gd name="T54" fmla="*/ 632 w 888"/>
              <a:gd name="T55" fmla="*/ 870 h 1129"/>
              <a:gd name="T56" fmla="*/ 642 w 888"/>
              <a:gd name="T57" fmla="*/ 833 h 1129"/>
              <a:gd name="T58" fmla="*/ 691 w 888"/>
              <a:gd name="T59" fmla="*/ 882 h 1129"/>
              <a:gd name="T60" fmla="*/ 713 w 888"/>
              <a:gd name="T61" fmla="*/ 876 h 1129"/>
              <a:gd name="T62" fmla="*/ 695 w 888"/>
              <a:gd name="T63" fmla="*/ 821 h 1129"/>
              <a:gd name="T64" fmla="*/ 726 w 888"/>
              <a:gd name="T65" fmla="*/ 842 h 1129"/>
              <a:gd name="T66" fmla="*/ 684 w 888"/>
              <a:gd name="T67" fmla="*/ 766 h 1129"/>
              <a:gd name="T68" fmla="*/ 628 w 888"/>
              <a:gd name="T69" fmla="*/ 734 h 1129"/>
              <a:gd name="T70" fmla="*/ 583 w 888"/>
              <a:gd name="T71" fmla="*/ 595 h 1129"/>
              <a:gd name="T72" fmla="*/ 537 w 888"/>
              <a:gd name="T73" fmla="*/ 431 h 1129"/>
              <a:gd name="T74" fmla="*/ 585 w 888"/>
              <a:gd name="T75" fmla="*/ 291 h 1129"/>
              <a:gd name="T76" fmla="*/ 595 w 888"/>
              <a:gd name="T77" fmla="*/ 251 h 1129"/>
              <a:gd name="T78" fmla="*/ 656 w 888"/>
              <a:gd name="T79" fmla="*/ 229 h 1129"/>
              <a:gd name="T80" fmla="*/ 699 w 888"/>
              <a:gd name="T81" fmla="*/ 146 h 1129"/>
              <a:gd name="T82" fmla="*/ 774 w 888"/>
              <a:gd name="T83" fmla="*/ 96 h 1129"/>
              <a:gd name="T84" fmla="*/ 809 w 888"/>
              <a:gd name="T85" fmla="*/ 110 h 1129"/>
              <a:gd name="T86" fmla="*/ 844 w 888"/>
              <a:gd name="T87" fmla="*/ 114 h 1129"/>
              <a:gd name="T88" fmla="*/ 845 w 888"/>
              <a:gd name="T89" fmla="*/ 77 h 1129"/>
              <a:gd name="T90" fmla="*/ 803 w 888"/>
              <a:gd name="T91" fmla="*/ 55 h 1129"/>
              <a:gd name="T92" fmla="*/ 697 w 888"/>
              <a:gd name="T93" fmla="*/ 41 h 1129"/>
              <a:gd name="T94" fmla="*/ 655 w 888"/>
              <a:gd name="T95" fmla="*/ 0 h 1129"/>
              <a:gd name="T96" fmla="*/ 444 w 888"/>
              <a:gd name="T97" fmla="*/ 465 h 1129"/>
              <a:gd name="T98" fmla="*/ 387 w 888"/>
              <a:gd name="T99" fmla="*/ 483 h 1129"/>
              <a:gd name="T100" fmla="*/ 464 w 888"/>
              <a:gd name="T101" fmla="*/ 643 h 1129"/>
              <a:gd name="T102" fmla="*/ 430 w 888"/>
              <a:gd name="T103" fmla="*/ 638 h 1129"/>
              <a:gd name="T104" fmla="*/ 360 w 888"/>
              <a:gd name="T105" fmla="*/ 886 h 1129"/>
              <a:gd name="T106" fmla="*/ 330 w 888"/>
              <a:gd name="T107" fmla="*/ 923 h 1129"/>
              <a:gd name="T108" fmla="*/ 247 w 888"/>
              <a:gd name="T109" fmla="*/ 923 h 1129"/>
              <a:gd name="T110" fmla="*/ 194 w 888"/>
              <a:gd name="T111" fmla="*/ 879 h 1129"/>
              <a:gd name="T112" fmla="*/ 208 w 888"/>
              <a:gd name="T113" fmla="*/ 854 h 1129"/>
              <a:gd name="T114" fmla="*/ 361 w 888"/>
              <a:gd name="T115" fmla="*/ 828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8" h="1129">
                <a:moveTo>
                  <a:pt x="637" y="8"/>
                </a:moveTo>
                <a:lnTo>
                  <a:pt x="637" y="8"/>
                </a:lnTo>
                <a:lnTo>
                  <a:pt x="634" y="7"/>
                </a:lnTo>
                <a:lnTo>
                  <a:pt x="625" y="3"/>
                </a:lnTo>
                <a:lnTo>
                  <a:pt x="613" y="0"/>
                </a:lnTo>
                <a:lnTo>
                  <a:pt x="607" y="0"/>
                </a:lnTo>
                <a:lnTo>
                  <a:pt x="600" y="0"/>
                </a:lnTo>
                <a:lnTo>
                  <a:pt x="600" y="0"/>
                </a:lnTo>
                <a:lnTo>
                  <a:pt x="589" y="2"/>
                </a:lnTo>
                <a:lnTo>
                  <a:pt x="582" y="3"/>
                </a:lnTo>
                <a:lnTo>
                  <a:pt x="577" y="7"/>
                </a:lnTo>
                <a:lnTo>
                  <a:pt x="574" y="10"/>
                </a:lnTo>
                <a:lnTo>
                  <a:pt x="574" y="10"/>
                </a:lnTo>
                <a:lnTo>
                  <a:pt x="573" y="15"/>
                </a:lnTo>
                <a:lnTo>
                  <a:pt x="573" y="19"/>
                </a:lnTo>
                <a:lnTo>
                  <a:pt x="570" y="24"/>
                </a:lnTo>
                <a:lnTo>
                  <a:pt x="565" y="26"/>
                </a:lnTo>
                <a:lnTo>
                  <a:pt x="565" y="26"/>
                </a:lnTo>
                <a:lnTo>
                  <a:pt x="545" y="34"/>
                </a:lnTo>
                <a:lnTo>
                  <a:pt x="550" y="44"/>
                </a:lnTo>
                <a:lnTo>
                  <a:pt x="550" y="44"/>
                </a:lnTo>
                <a:lnTo>
                  <a:pt x="550" y="45"/>
                </a:lnTo>
                <a:lnTo>
                  <a:pt x="549" y="47"/>
                </a:lnTo>
                <a:lnTo>
                  <a:pt x="546" y="51"/>
                </a:lnTo>
                <a:lnTo>
                  <a:pt x="542" y="56"/>
                </a:lnTo>
                <a:lnTo>
                  <a:pt x="542" y="56"/>
                </a:lnTo>
                <a:lnTo>
                  <a:pt x="537" y="61"/>
                </a:lnTo>
                <a:lnTo>
                  <a:pt x="537" y="62"/>
                </a:lnTo>
                <a:lnTo>
                  <a:pt x="539" y="67"/>
                </a:lnTo>
                <a:lnTo>
                  <a:pt x="539" y="67"/>
                </a:lnTo>
                <a:lnTo>
                  <a:pt x="539" y="71"/>
                </a:lnTo>
                <a:lnTo>
                  <a:pt x="539" y="77"/>
                </a:lnTo>
                <a:lnTo>
                  <a:pt x="539" y="85"/>
                </a:lnTo>
                <a:lnTo>
                  <a:pt x="539" y="106"/>
                </a:lnTo>
                <a:lnTo>
                  <a:pt x="539" y="106"/>
                </a:lnTo>
                <a:lnTo>
                  <a:pt x="536" y="105"/>
                </a:lnTo>
                <a:lnTo>
                  <a:pt x="532" y="105"/>
                </a:lnTo>
                <a:lnTo>
                  <a:pt x="526" y="107"/>
                </a:lnTo>
                <a:lnTo>
                  <a:pt x="526" y="107"/>
                </a:lnTo>
                <a:lnTo>
                  <a:pt x="524" y="110"/>
                </a:lnTo>
                <a:lnTo>
                  <a:pt x="522" y="113"/>
                </a:lnTo>
                <a:lnTo>
                  <a:pt x="524" y="119"/>
                </a:lnTo>
                <a:lnTo>
                  <a:pt x="525" y="124"/>
                </a:lnTo>
                <a:lnTo>
                  <a:pt x="528" y="134"/>
                </a:lnTo>
                <a:lnTo>
                  <a:pt x="530" y="138"/>
                </a:lnTo>
                <a:lnTo>
                  <a:pt x="537" y="161"/>
                </a:lnTo>
                <a:lnTo>
                  <a:pt x="537" y="161"/>
                </a:lnTo>
                <a:lnTo>
                  <a:pt x="534" y="168"/>
                </a:lnTo>
                <a:lnTo>
                  <a:pt x="532" y="175"/>
                </a:lnTo>
                <a:lnTo>
                  <a:pt x="527" y="181"/>
                </a:lnTo>
                <a:lnTo>
                  <a:pt x="527" y="181"/>
                </a:lnTo>
                <a:lnTo>
                  <a:pt x="521" y="186"/>
                </a:lnTo>
                <a:lnTo>
                  <a:pt x="516" y="189"/>
                </a:lnTo>
                <a:lnTo>
                  <a:pt x="503" y="191"/>
                </a:lnTo>
                <a:lnTo>
                  <a:pt x="503" y="191"/>
                </a:lnTo>
                <a:lnTo>
                  <a:pt x="499" y="191"/>
                </a:lnTo>
                <a:lnTo>
                  <a:pt x="495" y="191"/>
                </a:lnTo>
                <a:lnTo>
                  <a:pt x="490" y="192"/>
                </a:lnTo>
                <a:lnTo>
                  <a:pt x="481" y="198"/>
                </a:lnTo>
                <a:lnTo>
                  <a:pt x="481" y="198"/>
                </a:lnTo>
                <a:lnTo>
                  <a:pt x="469" y="209"/>
                </a:lnTo>
                <a:lnTo>
                  <a:pt x="456" y="220"/>
                </a:lnTo>
                <a:lnTo>
                  <a:pt x="447" y="226"/>
                </a:lnTo>
                <a:lnTo>
                  <a:pt x="436" y="233"/>
                </a:lnTo>
                <a:lnTo>
                  <a:pt x="422" y="241"/>
                </a:lnTo>
                <a:lnTo>
                  <a:pt x="403" y="251"/>
                </a:lnTo>
                <a:lnTo>
                  <a:pt x="403" y="251"/>
                </a:lnTo>
                <a:lnTo>
                  <a:pt x="349" y="276"/>
                </a:lnTo>
                <a:lnTo>
                  <a:pt x="282" y="305"/>
                </a:lnTo>
                <a:lnTo>
                  <a:pt x="220" y="333"/>
                </a:lnTo>
                <a:lnTo>
                  <a:pt x="196" y="344"/>
                </a:lnTo>
                <a:lnTo>
                  <a:pt x="181" y="354"/>
                </a:lnTo>
                <a:lnTo>
                  <a:pt x="181" y="354"/>
                </a:lnTo>
                <a:lnTo>
                  <a:pt x="171" y="362"/>
                </a:lnTo>
                <a:lnTo>
                  <a:pt x="163" y="369"/>
                </a:lnTo>
                <a:lnTo>
                  <a:pt x="149" y="384"/>
                </a:lnTo>
                <a:lnTo>
                  <a:pt x="136" y="399"/>
                </a:lnTo>
                <a:lnTo>
                  <a:pt x="136" y="399"/>
                </a:lnTo>
                <a:lnTo>
                  <a:pt x="127" y="412"/>
                </a:lnTo>
                <a:lnTo>
                  <a:pt x="105" y="440"/>
                </a:lnTo>
                <a:lnTo>
                  <a:pt x="83" y="474"/>
                </a:lnTo>
                <a:lnTo>
                  <a:pt x="73" y="490"/>
                </a:lnTo>
                <a:lnTo>
                  <a:pt x="66" y="504"/>
                </a:lnTo>
                <a:lnTo>
                  <a:pt x="66" y="504"/>
                </a:lnTo>
                <a:lnTo>
                  <a:pt x="63" y="512"/>
                </a:lnTo>
                <a:lnTo>
                  <a:pt x="62" y="519"/>
                </a:lnTo>
                <a:lnTo>
                  <a:pt x="61" y="537"/>
                </a:lnTo>
                <a:lnTo>
                  <a:pt x="62" y="557"/>
                </a:lnTo>
                <a:lnTo>
                  <a:pt x="65" y="577"/>
                </a:lnTo>
                <a:lnTo>
                  <a:pt x="69" y="596"/>
                </a:lnTo>
                <a:lnTo>
                  <a:pt x="75" y="613"/>
                </a:lnTo>
                <a:lnTo>
                  <a:pt x="79" y="620"/>
                </a:lnTo>
                <a:lnTo>
                  <a:pt x="83" y="625"/>
                </a:lnTo>
                <a:lnTo>
                  <a:pt x="86" y="630"/>
                </a:lnTo>
                <a:lnTo>
                  <a:pt x="90" y="632"/>
                </a:lnTo>
                <a:lnTo>
                  <a:pt x="90" y="632"/>
                </a:lnTo>
                <a:lnTo>
                  <a:pt x="105" y="638"/>
                </a:lnTo>
                <a:lnTo>
                  <a:pt x="122" y="645"/>
                </a:lnTo>
                <a:lnTo>
                  <a:pt x="138" y="651"/>
                </a:lnTo>
                <a:lnTo>
                  <a:pt x="145" y="655"/>
                </a:lnTo>
                <a:lnTo>
                  <a:pt x="149" y="660"/>
                </a:lnTo>
                <a:lnTo>
                  <a:pt x="149" y="660"/>
                </a:lnTo>
                <a:lnTo>
                  <a:pt x="173" y="679"/>
                </a:lnTo>
                <a:lnTo>
                  <a:pt x="183" y="686"/>
                </a:lnTo>
                <a:lnTo>
                  <a:pt x="188" y="691"/>
                </a:lnTo>
                <a:lnTo>
                  <a:pt x="188" y="691"/>
                </a:lnTo>
                <a:lnTo>
                  <a:pt x="198" y="699"/>
                </a:lnTo>
                <a:lnTo>
                  <a:pt x="221" y="715"/>
                </a:lnTo>
                <a:lnTo>
                  <a:pt x="253" y="738"/>
                </a:lnTo>
                <a:lnTo>
                  <a:pt x="264" y="750"/>
                </a:lnTo>
                <a:lnTo>
                  <a:pt x="275" y="753"/>
                </a:lnTo>
                <a:lnTo>
                  <a:pt x="275" y="753"/>
                </a:lnTo>
                <a:lnTo>
                  <a:pt x="250" y="775"/>
                </a:lnTo>
                <a:lnTo>
                  <a:pt x="250" y="775"/>
                </a:lnTo>
                <a:lnTo>
                  <a:pt x="240" y="783"/>
                </a:lnTo>
                <a:lnTo>
                  <a:pt x="231" y="789"/>
                </a:lnTo>
                <a:lnTo>
                  <a:pt x="218" y="796"/>
                </a:lnTo>
                <a:lnTo>
                  <a:pt x="197" y="805"/>
                </a:lnTo>
                <a:lnTo>
                  <a:pt x="197" y="805"/>
                </a:lnTo>
                <a:lnTo>
                  <a:pt x="172" y="815"/>
                </a:lnTo>
                <a:lnTo>
                  <a:pt x="152" y="827"/>
                </a:lnTo>
                <a:lnTo>
                  <a:pt x="134" y="840"/>
                </a:lnTo>
                <a:lnTo>
                  <a:pt x="117" y="852"/>
                </a:lnTo>
                <a:lnTo>
                  <a:pt x="117" y="852"/>
                </a:lnTo>
                <a:lnTo>
                  <a:pt x="109" y="858"/>
                </a:lnTo>
                <a:lnTo>
                  <a:pt x="100" y="861"/>
                </a:lnTo>
                <a:lnTo>
                  <a:pt x="92" y="863"/>
                </a:lnTo>
                <a:lnTo>
                  <a:pt x="84" y="864"/>
                </a:lnTo>
                <a:lnTo>
                  <a:pt x="78" y="866"/>
                </a:lnTo>
                <a:lnTo>
                  <a:pt x="72" y="868"/>
                </a:lnTo>
                <a:lnTo>
                  <a:pt x="67" y="872"/>
                </a:lnTo>
                <a:lnTo>
                  <a:pt x="66" y="874"/>
                </a:lnTo>
                <a:lnTo>
                  <a:pt x="65" y="877"/>
                </a:lnTo>
                <a:lnTo>
                  <a:pt x="65" y="877"/>
                </a:lnTo>
                <a:lnTo>
                  <a:pt x="63" y="891"/>
                </a:lnTo>
                <a:lnTo>
                  <a:pt x="63" y="900"/>
                </a:lnTo>
                <a:lnTo>
                  <a:pt x="65" y="906"/>
                </a:lnTo>
                <a:lnTo>
                  <a:pt x="65" y="907"/>
                </a:lnTo>
                <a:lnTo>
                  <a:pt x="65" y="907"/>
                </a:lnTo>
                <a:lnTo>
                  <a:pt x="59" y="906"/>
                </a:lnTo>
                <a:lnTo>
                  <a:pt x="45" y="905"/>
                </a:lnTo>
                <a:lnTo>
                  <a:pt x="37" y="904"/>
                </a:lnTo>
                <a:lnTo>
                  <a:pt x="28" y="904"/>
                </a:lnTo>
                <a:lnTo>
                  <a:pt x="19" y="906"/>
                </a:lnTo>
                <a:lnTo>
                  <a:pt x="12" y="909"/>
                </a:lnTo>
                <a:lnTo>
                  <a:pt x="12" y="909"/>
                </a:lnTo>
                <a:lnTo>
                  <a:pt x="7" y="913"/>
                </a:lnTo>
                <a:lnTo>
                  <a:pt x="4" y="917"/>
                </a:lnTo>
                <a:lnTo>
                  <a:pt x="1" y="921"/>
                </a:lnTo>
                <a:lnTo>
                  <a:pt x="0" y="924"/>
                </a:lnTo>
                <a:lnTo>
                  <a:pt x="0" y="930"/>
                </a:lnTo>
                <a:lnTo>
                  <a:pt x="1" y="932"/>
                </a:lnTo>
                <a:lnTo>
                  <a:pt x="1" y="932"/>
                </a:lnTo>
                <a:lnTo>
                  <a:pt x="219" y="1020"/>
                </a:lnTo>
                <a:lnTo>
                  <a:pt x="384" y="1084"/>
                </a:lnTo>
                <a:lnTo>
                  <a:pt x="447" y="1108"/>
                </a:lnTo>
                <a:lnTo>
                  <a:pt x="488" y="1123"/>
                </a:lnTo>
                <a:lnTo>
                  <a:pt x="488" y="1123"/>
                </a:lnTo>
                <a:lnTo>
                  <a:pt x="503" y="1126"/>
                </a:lnTo>
                <a:lnTo>
                  <a:pt x="525" y="1129"/>
                </a:lnTo>
                <a:lnTo>
                  <a:pt x="550" y="1129"/>
                </a:lnTo>
                <a:lnTo>
                  <a:pt x="579" y="1129"/>
                </a:lnTo>
                <a:lnTo>
                  <a:pt x="610" y="1126"/>
                </a:lnTo>
                <a:lnTo>
                  <a:pt x="643" y="1124"/>
                </a:lnTo>
                <a:lnTo>
                  <a:pt x="711" y="1115"/>
                </a:lnTo>
                <a:lnTo>
                  <a:pt x="777" y="1105"/>
                </a:lnTo>
                <a:lnTo>
                  <a:pt x="807" y="1099"/>
                </a:lnTo>
                <a:lnTo>
                  <a:pt x="832" y="1093"/>
                </a:lnTo>
                <a:lnTo>
                  <a:pt x="855" y="1087"/>
                </a:lnTo>
                <a:lnTo>
                  <a:pt x="872" y="1082"/>
                </a:lnTo>
                <a:lnTo>
                  <a:pt x="883" y="1076"/>
                </a:lnTo>
                <a:lnTo>
                  <a:pt x="886" y="1074"/>
                </a:lnTo>
                <a:lnTo>
                  <a:pt x="888" y="1071"/>
                </a:lnTo>
                <a:lnTo>
                  <a:pt x="888" y="1071"/>
                </a:lnTo>
                <a:lnTo>
                  <a:pt x="888" y="1066"/>
                </a:lnTo>
                <a:lnTo>
                  <a:pt x="887" y="1063"/>
                </a:lnTo>
                <a:lnTo>
                  <a:pt x="886" y="1058"/>
                </a:lnTo>
                <a:lnTo>
                  <a:pt x="882" y="1056"/>
                </a:lnTo>
                <a:lnTo>
                  <a:pt x="879" y="1052"/>
                </a:lnTo>
                <a:lnTo>
                  <a:pt x="873" y="1050"/>
                </a:lnTo>
                <a:lnTo>
                  <a:pt x="860" y="1045"/>
                </a:lnTo>
                <a:lnTo>
                  <a:pt x="823" y="1035"/>
                </a:lnTo>
                <a:lnTo>
                  <a:pt x="799" y="1028"/>
                </a:lnTo>
                <a:lnTo>
                  <a:pt x="772" y="1020"/>
                </a:lnTo>
                <a:lnTo>
                  <a:pt x="772" y="1020"/>
                </a:lnTo>
                <a:lnTo>
                  <a:pt x="741" y="1010"/>
                </a:lnTo>
                <a:lnTo>
                  <a:pt x="702" y="1002"/>
                </a:lnTo>
                <a:lnTo>
                  <a:pt x="660" y="992"/>
                </a:lnTo>
                <a:lnTo>
                  <a:pt x="617" y="984"/>
                </a:lnTo>
                <a:lnTo>
                  <a:pt x="539" y="970"/>
                </a:lnTo>
                <a:lnTo>
                  <a:pt x="512" y="964"/>
                </a:lnTo>
                <a:lnTo>
                  <a:pt x="495" y="959"/>
                </a:lnTo>
                <a:lnTo>
                  <a:pt x="495" y="959"/>
                </a:lnTo>
                <a:lnTo>
                  <a:pt x="475" y="950"/>
                </a:lnTo>
                <a:lnTo>
                  <a:pt x="465" y="947"/>
                </a:lnTo>
                <a:lnTo>
                  <a:pt x="456" y="943"/>
                </a:lnTo>
                <a:lnTo>
                  <a:pt x="448" y="937"/>
                </a:lnTo>
                <a:lnTo>
                  <a:pt x="441" y="931"/>
                </a:lnTo>
                <a:lnTo>
                  <a:pt x="435" y="923"/>
                </a:lnTo>
                <a:lnTo>
                  <a:pt x="432" y="912"/>
                </a:lnTo>
                <a:lnTo>
                  <a:pt x="432" y="912"/>
                </a:lnTo>
                <a:lnTo>
                  <a:pt x="432" y="905"/>
                </a:lnTo>
                <a:lnTo>
                  <a:pt x="433" y="898"/>
                </a:lnTo>
                <a:lnTo>
                  <a:pt x="435" y="889"/>
                </a:lnTo>
                <a:lnTo>
                  <a:pt x="439" y="881"/>
                </a:lnTo>
                <a:lnTo>
                  <a:pt x="448" y="862"/>
                </a:lnTo>
                <a:lnTo>
                  <a:pt x="461" y="843"/>
                </a:lnTo>
                <a:lnTo>
                  <a:pt x="488" y="807"/>
                </a:lnTo>
                <a:lnTo>
                  <a:pt x="497" y="791"/>
                </a:lnTo>
                <a:lnTo>
                  <a:pt x="503" y="779"/>
                </a:lnTo>
                <a:lnTo>
                  <a:pt x="503" y="779"/>
                </a:lnTo>
                <a:lnTo>
                  <a:pt x="528" y="705"/>
                </a:lnTo>
                <a:lnTo>
                  <a:pt x="589" y="782"/>
                </a:lnTo>
                <a:lnTo>
                  <a:pt x="589" y="782"/>
                </a:lnTo>
                <a:lnTo>
                  <a:pt x="592" y="783"/>
                </a:lnTo>
                <a:lnTo>
                  <a:pt x="595" y="787"/>
                </a:lnTo>
                <a:lnTo>
                  <a:pt x="601" y="794"/>
                </a:lnTo>
                <a:lnTo>
                  <a:pt x="604" y="799"/>
                </a:lnTo>
                <a:lnTo>
                  <a:pt x="607" y="806"/>
                </a:lnTo>
                <a:lnTo>
                  <a:pt x="607" y="806"/>
                </a:lnTo>
                <a:lnTo>
                  <a:pt x="613" y="826"/>
                </a:lnTo>
                <a:lnTo>
                  <a:pt x="623" y="851"/>
                </a:lnTo>
                <a:lnTo>
                  <a:pt x="628" y="862"/>
                </a:lnTo>
                <a:lnTo>
                  <a:pt x="632" y="870"/>
                </a:lnTo>
                <a:lnTo>
                  <a:pt x="636" y="875"/>
                </a:lnTo>
                <a:lnTo>
                  <a:pt x="638" y="876"/>
                </a:lnTo>
                <a:lnTo>
                  <a:pt x="640" y="875"/>
                </a:lnTo>
                <a:lnTo>
                  <a:pt x="640" y="875"/>
                </a:lnTo>
                <a:lnTo>
                  <a:pt x="642" y="872"/>
                </a:lnTo>
                <a:lnTo>
                  <a:pt x="643" y="866"/>
                </a:lnTo>
                <a:lnTo>
                  <a:pt x="643" y="851"/>
                </a:lnTo>
                <a:lnTo>
                  <a:pt x="642" y="833"/>
                </a:lnTo>
                <a:lnTo>
                  <a:pt x="642" y="833"/>
                </a:lnTo>
                <a:lnTo>
                  <a:pt x="666" y="863"/>
                </a:lnTo>
                <a:lnTo>
                  <a:pt x="684" y="882"/>
                </a:lnTo>
                <a:lnTo>
                  <a:pt x="690" y="887"/>
                </a:lnTo>
                <a:lnTo>
                  <a:pt x="691" y="887"/>
                </a:lnTo>
                <a:lnTo>
                  <a:pt x="692" y="887"/>
                </a:lnTo>
                <a:lnTo>
                  <a:pt x="692" y="887"/>
                </a:lnTo>
                <a:lnTo>
                  <a:pt x="691" y="882"/>
                </a:lnTo>
                <a:lnTo>
                  <a:pt x="689" y="876"/>
                </a:lnTo>
                <a:lnTo>
                  <a:pt x="681" y="860"/>
                </a:lnTo>
                <a:lnTo>
                  <a:pt x="671" y="837"/>
                </a:lnTo>
                <a:lnTo>
                  <a:pt x="671" y="837"/>
                </a:lnTo>
                <a:lnTo>
                  <a:pt x="679" y="845"/>
                </a:lnTo>
                <a:lnTo>
                  <a:pt x="696" y="862"/>
                </a:lnTo>
                <a:lnTo>
                  <a:pt x="704" y="870"/>
                </a:lnTo>
                <a:lnTo>
                  <a:pt x="713" y="876"/>
                </a:lnTo>
                <a:lnTo>
                  <a:pt x="719" y="880"/>
                </a:lnTo>
                <a:lnTo>
                  <a:pt x="721" y="880"/>
                </a:lnTo>
                <a:lnTo>
                  <a:pt x="722" y="879"/>
                </a:lnTo>
                <a:lnTo>
                  <a:pt x="722" y="879"/>
                </a:lnTo>
                <a:lnTo>
                  <a:pt x="721" y="874"/>
                </a:lnTo>
                <a:lnTo>
                  <a:pt x="719" y="867"/>
                </a:lnTo>
                <a:lnTo>
                  <a:pt x="709" y="846"/>
                </a:lnTo>
                <a:lnTo>
                  <a:pt x="695" y="821"/>
                </a:lnTo>
                <a:lnTo>
                  <a:pt x="695" y="821"/>
                </a:lnTo>
                <a:lnTo>
                  <a:pt x="709" y="837"/>
                </a:lnTo>
                <a:lnTo>
                  <a:pt x="720" y="845"/>
                </a:lnTo>
                <a:lnTo>
                  <a:pt x="723" y="848"/>
                </a:lnTo>
                <a:lnTo>
                  <a:pt x="724" y="848"/>
                </a:lnTo>
                <a:lnTo>
                  <a:pt x="726" y="846"/>
                </a:lnTo>
                <a:lnTo>
                  <a:pt x="726" y="846"/>
                </a:lnTo>
                <a:lnTo>
                  <a:pt x="726" y="842"/>
                </a:lnTo>
                <a:lnTo>
                  <a:pt x="722" y="834"/>
                </a:lnTo>
                <a:lnTo>
                  <a:pt x="713" y="814"/>
                </a:lnTo>
                <a:lnTo>
                  <a:pt x="698" y="787"/>
                </a:lnTo>
                <a:lnTo>
                  <a:pt x="698" y="787"/>
                </a:lnTo>
                <a:lnTo>
                  <a:pt x="698" y="785"/>
                </a:lnTo>
                <a:lnTo>
                  <a:pt x="698" y="783"/>
                </a:lnTo>
                <a:lnTo>
                  <a:pt x="693" y="777"/>
                </a:lnTo>
                <a:lnTo>
                  <a:pt x="684" y="766"/>
                </a:lnTo>
                <a:lnTo>
                  <a:pt x="684" y="766"/>
                </a:lnTo>
                <a:lnTo>
                  <a:pt x="677" y="761"/>
                </a:lnTo>
                <a:lnTo>
                  <a:pt x="668" y="757"/>
                </a:lnTo>
                <a:lnTo>
                  <a:pt x="653" y="748"/>
                </a:lnTo>
                <a:lnTo>
                  <a:pt x="638" y="742"/>
                </a:lnTo>
                <a:lnTo>
                  <a:pt x="632" y="739"/>
                </a:lnTo>
                <a:lnTo>
                  <a:pt x="628" y="734"/>
                </a:lnTo>
                <a:lnTo>
                  <a:pt x="628" y="734"/>
                </a:lnTo>
                <a:lnTo>
                  <a:pt x="573" y="659"/>
                </a:lnTo>
                <a:lnTo>
                  <a:pt x="573" y="659"/>
                </a:lnTo>
                <a:lnTo>
                  <a:pt x="575" y="651"/>
                </a:lnTo>
                <a:lnTo>
                  <a:pt x="581" y="633"/>
                </a:lnTo>
                <a:lnTo>
                  <a:pt x="583" y="624"/>
                </a:lnTo>
                <a:lnTo>
                  <a:pt x="585" y="613"/>
                </a:lnTo>
                <a:lnTo>
                  <a:pt x="585" y="604"/>
                </a:lnTo>
                <a:lnTo>
                  <a:pt x="583" y="595"/>
                </a:lnTo>
                <a:lnTo>
                  <a:pt x="583" y="595"/>
                </a:lnTo>
                <a:lnTo>
                  <a:pt x="580" y="588"/>
                </a:lnTo>
                <a:lnTo>
                  <a:pt x="573" y="581"/>
                </a:lnTo>
                <a:lnTo>
                  <a:pt x="564" y="575"/>
                </a:lnTo>
                <a:lnTo>
                  <a:pt x="555" y="568"/>
                </a:lnTo>
                <a:lnTo>
                  <a:pt x="538" y="558"/>
                </a:lnTo>
                <a:lnTo>
                  <a:pt x="531" y="553"/>
                </a:lnTo>
                <a:lnTo>
                  <a:pt x="537" y="431"/>
                </a:lnTo>
                <a:lnTo>
                  <a:pt x="537" y="431"/>
                </a:lnTo>
                <a:lnTo>
                  <a:pt x="557" y="380"/>
                </a:lnTo>
                <a:lnTo>
                  <a:pt x="581" y="323"/>
                </a:lnTo>
                <a:lnTo>
                  <a:pt x="581" y="323"/>
                </a:lnTo>
                <a:lnTo>
                  <a:pt x="583" y="314"/>
                </a:lnTo>
                <a:lnTo>
                  <a:pt x="585" y="303"/>
                </a:lnTo>
                <a:lnTo>
                  <a:pt x="585" y="291"/>
                </a:lnTo>
                <a:lnTo>
                  <a:pt x="585" y="291"/>
                </a:lnTo>
                <a:lnTo>
                  <a:pt x="585" y="284"/>
                </a:lnTo>
                <a:lnTo>
                  <a:pt x="586" y="277"/>
                </a:lnTo>
                <a:lnTo>
                  <a:pt x="587" y="269"/>
                </a:lnTo>
                <a:lnTo>
                  <a:pt x="587" y="269"/>
                </a:lnTo>
                <a:lnTo>
                  <a:pt x="589" y="262"/>
                </a:lnTo>
                <a:lnTo>
                  <a:pt x="592" y="256"/>
                </a:lnTo>
                <a:lnTo>
                  <a:pt x="595" y="251"/>
                </a:lnTo>
                <a:lnTo>
                  <a:pt x="595" y="251"/>
                </a:lnTo>
                <a:lnTo>
                  <a:pt x="610" y="252"/>
                </a:lnTo>
                <a:lnTo>
                  <a:pt x="635" y="253"/>
                </a:lnTo>
                <a:lnTo>
                  <a:pt x="635" y="253"/>
                </a:lnTo>
                <a:lnTo>
                  <a:pt x="637" y="253"/>
                </a:lnTo>
                <a:lnTo>
                  <a:pt x="640" y="252"/>
                </a:lnTo>
                <a:lnTo>
                  <a:pt x="646" y="246"/>
                </a:lnTo>
                <a:lnTo>
                  <a:pt x="652" y="239"/>
                </a:lnTo>
                <a:lnTo>
                  <a:pt x="656" y="229"/>
                </a:lnTo>
                <a:lnTo>
                  <a:pt x="668" y="208"/>
                </a:lnTo>
                <a:lnTo>
                  <a:pt x="678" y="191"/>
                </a:lnTo>
                <a:lnTo>
                  <a:pt x="678" y="191"/>
                </a:lnTo>
                <a:lnTo>
                  <a:pt x="685" y="177"/>
                </a:lnTo>
                <a:lnTo>
                  <a:pt x="691" y="165"/>
                </a:lnTo>
                <a:lnTo>
                  <a:pt x="696" y="154"/>
                </a:lnTo>
                <a:lnTo>
                  <a:pt x="699" y="146"/>
                </a:lnTo>
                <a:lnTo>
                  <a:pt x="699" y="146"/>
                </a:lnTo>
                <a:lnTo>
                  <a:pt x="702" y="141"/>
                </a:lnTo>
                <a:lnTo>
                  <a:pt x="703" y="134"/>
                </a:lnTo>
                <a:lnTo>
                  <a:pt x="705" y="117"/>
                </a:lnTo>
                <a:lnTo>
                  <a:pt x="708" y="95"/>
                </a:lnTo>
                <a:lnTo>
                  <a:pt x="708" y="82"/>
                </a:lnTo>
                <a:lnTo>
                  <a:pt x="765" y="89"/>
                </a:lnTo>
                <a:lnTo>
                  <a:pt x="765" y="89"/>
                </a:lnTo>
                <a:lnTo>
                  <a:pt x="774" y="96"/>
                </a:lnTo>
                <a:lnTo>
                  <a:pt x="782" y="102"/>
                </a:lnTo>
                <a:lnTo>
                  <a:pt x="785" y="105"/>
                </a:lnTo>
                <a:lnTo>
                  <a:pt x="789" y="106"/>
                </a:lnTo>
                <a:lnTo>
                  <a:pt x="789" y="106"/>
                </a:lnTo>
                <a:lnTo>
                  <a:pt x="794" y="107"/>
                </a:lnTo>
                <a:lnTo>
                  <a:pt x="800" y="110"/>
                </a:lnTo>
                <a:lnTo>
                  <a:pt x="806" y="111"/>
                </a:lnTo>
                <a:lnTo>
                  <a:pt x="809" y="110"/>
                </a:lnTo>
                <a:lnTo>
                  <a:pt x="813" y="108"/>
                </a:lnTo>
                <a:lnTo>
                  <a:pt x="813" y="108"/>
                </a:lnTo>
                <a:lnTo>
                  <a:pt x="818" y="107"/>
                </a:lnTo>
                <a:lnTo>
                  <a:pt x="823" y="108"/>
                </a:lnTo>
                <a:lnTo>
                  <a:pt x="832" y="112"/>
                </a:lnTo>
                <a:lnTo>
                  <a:pt x="836" y="113"/>
                </a:lnTo>
                <a:lnTo>
                  <a:pt x="840" y="114"/>
                </a:lnTo>
                <a:lnTo>
                  <a:pt x="844" y="114"/>
                </a:lnTo>
                <a:lnTo>
                  <a:pt x="848" y="112"/>
                </a:lnTo>
                <a:lnTo>
                  <a:pt x="848" y="112"/>
                </a:lnTo>
                <a:lnTo>
                  <a:pt x="851" y="106"/>
                </a:lnTo>
                <a:lnTo>
                  <a:pt x="852" y="100"/>
                </a:lnTo>
                <a:lnTo>
                  <a:pt x="851" y="94"/>
                </a:lnTo>
                <a:lnTo>
                  <a:pt x="849" y="86"/>
                </a:lnTo>
                <a:lnTo>
                  <a:pt x="849" y="86"/>
                </a:lnTo>
                <a:lnTo>
                  <a:pt x="845" y="77"/>
                </a:lnTo>
                <a:lnTo>
                  <a:pt x="840" y="69"/>
                </a:lnTo>
                <a:lnTo>
                  <a:pt x="838" y="65"/>
                </a:lnTo>
                <a:lnTo>
                  <a:pt x="833" y="62"/>
                </a:lnTo>
                <a:lnTo>
                  <a:pt x="827" y="58"/>
                </a:lnTo>
                <a:lnTo>
                  <a:pt x="820" y="56"/>
                </a:lnTo>
                <a:lnTo>
                  <a:pt x="820" y="56"/>
                </a:lnTo>
                <a:lnTo>
                  <a:pt x="812" y="55"/>
                </a:lnTo>
                <a:lnTo>
                  <a:pt x="803" y="55"/>
                </a:lnTo>
                <a:lnTo>
                  <a:pt x="791" y="55"/>
                </a:lnTo>
                <a:lnTo>
                  <a:pt x="783" y="57"/>
                </a:lnTo>
                <a:lnTo>
                  <a:pt x="778" y="61"/>
                </a:lnTo>
                <a:lnTo>
                  <a:pt x="778" y="61"/>
                </a:lnTo>
                <a:lnTo>
                  <a:pt x="774" y="61"/>
                </a:lnTo>
                <a:lnTo>
                  <a:pt x="764" y="59"/>
                </a:lnTo>
                <a:lnTo>
                  <a:pt x="736" y="52"/>
                </a:lnTo>
                <a:lnTo>
                  <a:pt x="697" y="41"/>
                </a:lnTo>
                <a:lnTo>
                  <a:pt x="697" y="41"/>
                </a:lnTo>
                <a:lnTo>
                  <a:pt x="687" y="28"/>
                </a:lnTo>
                <a:lnTo>
                  <a:pt x="679" y="18"/>
                </a:lnTo>
                <a:lnTo>
                  <a:pt x="672" y="10"/>
                </a:lnTo>
                <a:lnTo>
                  <a:pt x="672" y="10"/>
                </a:lnTo>
                <a:lnTo>
                  <a:pt x="662" y="3"/>
                </a:lnTo>
                <a:lnTo>
                  <a:pt x="659" y="1"/>
                </a:lnTo>
                <a:lnTo>
                  <a:pt x="655" y="0"/>
                </a:lnTo>
                <a:lnTo>
                  <a:pt x="655" y="0"/>
                </a:lnTo>
                <a:lnTo>
                  <a:pt x="650" y="1"/>
                </a:lnTo>
                <a:lnTo>
                  <a:pt x="644" y="4"/>
                </a:lnTo>
                <a:lnTo>
                  <a:pt x="637" y="8"/>
                </a:lnTo>
                <a:lnTo>
                  <a:pt x="637" y="8"/>
                </a:lnTo>
                <a:close/>
                <a:moveTo>
                  <a:pt x="441" y="443"/>
                </a:moveTo>
                <a:lnTo>
                  <a:pt x="441" y="443"/>
                </a:lnTo>
                <a:lnTo>
                  <a:pt x="444" y="465"/>
                </a:lnTo>
                <a:lnTo>
                  <a:pt x="446" y="484"/>
                </a:lnTo>
                <a:lnTo>
                  <a:pt x="446" y="497"/>
                </a:lnTo>
                <a:lnTo>
                  <a:pt x="446" y="497"/>
                </a:lnTo>
                <a:lnTo>
                  <a:pt x="447" y="522"/>
                </a:lnTo>
                <a:lnTo>
                  <a:pt x="448" y="538"/>
                </a:lnTo>
                <a:lnTo>
                  <a:pt x="375" y="492"/>
                </a:lnTo>
                <a:lnTo>
                  <a:pt x="387" y="483"/>
                </a:lnTo>
                <a:lnTo>
                  <a:pt x="387" y="483"/>
                </a:lnTo>
                <a:lnTo>
                  <a:pt x="441" y="443"/>
                </a:lnTo>
                <a:lnTo>
                  <a:pt x="441" y="443"/>
                </a:lnTo>
                <a:close/>
                <a:moveTo>
                  <a:pt x="434" y="633"/>
                </a:moveTo>
                <a:lnTo>
                  <a:pt x="434" y="633"/>
                </a:lnTo>
                <a:lnTo>
                  <a:pt x="452" y="637"/>
                </a:lnTo>
                <a:lnTo>
                  <a:pt x="457" y="638"/>
                </a:lnTo>
                <a:lnTo>
                  <a:pt x="461" y="641"/>
                </a:lnTo>
                <a:lnTo>
                  <a:pt x="464" y="643"/>
                </a:lnTo>
                <a:lnTo>
                  <a:pt x="464" y="644"/>
                </a:lnTo>
                <a:lnTo>
                  <a:pt x="463" y="647"/>
                </a:lnTo>
                <a:lnTo>
                  <a:pt x="463" y="647"/>
                </a:lnTo>
                <a:lnTo>
                  <a:pt x="433" y="704"/>
                </a:lnTo>
                <a:lnTo>
                  <a:pt x="416" y="666"/>
                </a:lnTo>
                <a:lnTo>
                  <a:pt x="416" y="666"/>
                </a:lnTo>
                <a:lnTo>
                  <a:pt x="424" y="649"/>
                </a:lnTo>
                <a:lnTo>
                  <a:pt x="430" y="638"/>
                </a:lnTo>
                <a:lnTo>
                  <a:pt x="433" y="635"/>
                </a:lnTo>
                <a:lnTo>
                  <a:pt x="434" y="633"/>
                </a:lnTo>
                <a:lnTo>
                  <a:pt x="434" y="633"/>
                </a:lnTo>
                <a:close/>
                <a:moveTo>
                  <a:pt x="384" y="834"/>
                </a:moveTo>
                <a:lnTo>
                  <a:pt x="384" y="834"/>
                </a:lnTo>
                <a:lnTo>
                  <a:pt x="377" y="854"/>
                </a:lnTo>
                <a:lnTo>
                  <a:pt x="369" y="869"/>
                </a:lnTo>
                <a:lnTo>
                  <a:pt x="360" y="886"/>
                </a:lnTo>
                <a:lnTo>
                  <a:pt x="360" y="886"/>
                </a:lnTo>
                <a:lnTo>
                  <a:pt x="355" y="892"/>
                </a:lnTo>
                <a:lnTo>
                  <a:pt x="350" y="898"/>
                </a:lnTo>
                <a:lnTo>
                  <a:pt x="340" y="906"/>
                </a:lnTo>
                <a:lnTo>
                  <a:pt x="336" y="910"/>
                </a:lnTo>
                <a:lnTo>
                  <a:pt x="332" y="915"/>
                </a:lnTo>
                <a:lnTo>
                  <a:pt x="331" y="918"/>
                </a:lnTo>
                <a:lnTo>
                  <a:pt x="330" y="923"/>
                </a:lnTo>
                <a:lnTo>
                  <a:pt x="330" y="943"/>
                </a:lnTo>
                <a:lnTo>
                  <a:pt x="268" y="934"/>
                </a:lnTo>
                <a:lnTo>
                  <a:pt x="268" y="934"/>
                </a:lnTo>
                <a:lnTo>
                  <a:pt x="265" y="934"/>
                </a:lnTo>
                <a:lnTo>
                  <a:pt x="259" y="932"/>
                </a:lnTo>
                <a:lnTo>
                  <a:pt x="255" y="930"/>
                </a:lnTo>
                <a:lnTo>
                  <a:pt x="251" y="928"/>
                </a:lnTo>
                <a:lnTo>
                  <a:pt x="247" y="923"/>
                </a:lnTo>
                <a:lnTo>
                  <a:pt x="244" y="917"/>
                </a:lnTo>
                <a:lnTo>
                  <a:pt x="244" y="917"/>
                </a:lnTo>
                <a:lnTo>
                  <a:pt x="239" y="910"/>
                </a:lnTo>
                <a:lnTo>
                  <a:pt x="233" y="904"/>
                </a:lnTo>
                <a:lnTo>
                  <a:pt x="227" y="899"/>
                </a:lnTo>
                <a:lnTo>
                  <a:pt x="220" y="894"/>
                </a:lnTo>
                <a:lnTo>
                  <a:pt x="204" y="886"/>
                </a:lnTo>
                <a:lnTo>
                  <a:pt x="194" y="879"/>
                </a:lnTo>
                <a:lnTo>
                  <a:pt x="194" y="879"/>
                </a:lnTo>
                <a:lnTo>
                  <a:pt x="193" y="877"/>
                </a:lnTo>
                <a:lnTo>
                  <a:pt x="191" y="875"/>
                </a:lnTo>
                <a:lnTo>
                  <a:pt x="193" y="872"/>
                </a:lnTo>
                <a:lnTo>
                  <a:pt x="195" y="867"/>
                </a:lnTo>
                <a:lnTo>
                  <a:pt x="198" y="862"/>
                </a:lnTo>
                <a:lnTo>
                  <a:pt x="203" y="857"/>
                </a:lnTo>
                <a:lnTo>
                  <a:pt x="208" y="854"/>
                </a:lnTo>
                <a:lnTo>
                  <a:pt x="213" y="851"/>
                </a:lnTo>
                <a:lnTo>
                  <a:pt x="216" y="850"/>
                </a:lnTo>
                <a:lnTo>
                  <a:pt x="216" y="850"/>
                </a:lnTo>
                <a:lnTo>
                  <a:pt x="242" y="846"/>
                </a:lnTo>
                <a:lnTo>
                  <a:pt x="288" y="839"/>
                </a:lnTo>
                <a:lnTo>
                  <a:pt x="336" y="832"/>
                </a:lnTo>
                <a:lnTo>
                  <a:pt x="361" y="828"/>
                </a:lnTo>
                <a:lnTo>
                  <a:pt x="361" y="828"/>
                </a:lnTo>
                <a:lnTo>
                  <a:pt x="368" y="828"/>
                </a:lnTo>
                <a:lnTo>
                  <a:pt x="377" y="831"/>
                </a:lnTo>
                <a:lnTo>
                  <a:pt x="381" y="832"/>
                </a:lnTo>
                <a:lnTo>
                  <a:pt x="384" y="833"/>
                </a:lnTo>
                <a:lnTo>
                  <a:pt x="384" y="834"/>
                </a:lnTo>
                <a:lnTo>
                  <a:pt x="384" y="8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C7FC548E-D99B-4DD1-9C8E-1C374F2D9D01}"/>
              </a:ext>
            </a:extLst>
          </p:cNvPr>
          <p:cNvSpPr>
            <a:spLocks noEditPoints="1"/>
          </p:cNvSpPr>
          <p:nvPr/>
        </p:nvSpPr>
        <p:spPr bwMode="auto">
          <a:xfrm>
            <a:off x="4132264" y="1018278"/>
            <a:ext cx="1648382" cy="1188347"/>
          </a:xfrm>
          <a:custGeom>
            <a:avLst/>
            <a:gdLst>
              <a:gd name="T0" fmla="*/ 1191 w 1831"/>
              <a:gd name="T1" fmla="*/ 200 h 1320"/>
              <a:gd name="T2" fmla="*/ 1087 w 1831"/>
              <a:gd name="T3" fmla="*/ 204 h 1320"/>
              <a:gd name="T4" fmla="*/ 973 w 1831"/>
              <a:gd name="T5" fmla="*/ 271 h 1320"/>
              <a:gd name="T6" fmla="*/ 900 w 1831"/>
              <a:gd name="T7" fmla="*/ 401 h 1320"/>
              <a:gd name="T8" fmla="*/ 807 w 1831"/>
              <a:gd name="T9" fmla="*/ 539 h 1320"/>
              <a:gd name="T10" fmla="*/ 792 w 1831"/>
              <a:gd name="T11" fmla="*/ 603 h 1320"/>
              <a:gd name="T12" fmla="*/ 527 w 1831"/>
              <a:gd name="T13" fmla="*/ 651 h 1320"/>
              <a:gd name="T14" fmla="*/ 379 w 1831"/>
              <a:gd name="T15" fmla="*/ 668 h 1320"/>
              <a:gd name="T16" fmla="*/ 333 w 1831"/>
              <a:gd name="T17" fmla="*/ 692 h 1320"/>
              <a:gd name="T18" fmla="*/ 339 w 1831"/>
              <a:gd name="T19" fmla="*/ 750 h 1320"/>
              <a:gd name="T20" fmla="*/ 13 w 1831"/>
              <a:gd name="T21" fmla="*/ 567 h 1320"/>
              <a:gd name="T22" fmla="*/ 18 w 1831"/>
              <a:gd name="T23" fmla="*/ 649 h 1320"/>
              <a:gd name="T24" fmla="*/ 250 w 1831"/>
              <a:gd name="T25" fmla="*/ 855 h 1320"/>
              <a:gd name="T26" fmla="*/ 1021 w 1831"/>
              <a:gd name="T27" fmla="*/ 1274 h 1320"/>
              <a:gd name="T28" fmla="*/ 1253 w 1831"/>
              <a:gd name="T29" fmla="*/ 1320 h 1320"/>
              <a:gd name="T30" fmla="*/ 1348 w 1831"/>
              <a:gd name="T31" fmla="*/ 1285 h 1320"/>
              <a:gd name="T32" fmla="*/ 1268 w 1831"/>
              <a:gd name="T33" fmla="*/ 1242 h 1320"/>
              <a:gd name="T34" fmla="*/ 833 w 1831"/>
              <a:gd name="T35" fmla="*/ 1047 h 1320"/>
              <a:gd name="T36" fmla="*/ 792 w 1831"/>
              <a:gd name="T37" fmla="*/ 952 h 1320"/>
              <a:gd name="T38" fmla="*/ 874 w 1831"/>
              <a:gd name="T39" fmla="*/ 884 h 1320"/>
              <a:gd name="T40" fmla="*/ 1144 w 1831"/>
              <a:gd name="T41" fmla="*/ 735 h 1320"/>
              <a:gd name="T42" fmla="*/ 1203 w 1831"/>
              <a:gd name="T43" fmla="*/ 438 h 1320"/>
              <a:gd name="T44" fmla="*/ 1253 w 1831"/>
              <a:gd name="T45" fmla="*/ 412 h 1320"/>
              <a:gd name="T46" fmla="*/ 1434 w 1831"/>
              <a:gd name="T47" fmla="*/ 418 h 1320"/>
              <a:gd name="T48" fmla="*/ 1342 w 1831"/>
              <a:gd name="T49" fmla="*/ 634 h 1320"/>
              <a:gd name="T50" fmla="*/ 1293 w 1831"/>
              <a:gd name="T51" fmla="*/ 672 h 1320"/>
              <a:gd name="T52" fmla="*/ 1307 w 1831"/>
              <a:gd name="T53" fmla="*/ 687 h 1320"/>
              <a:gd name="T54" fmla="*/ 1292 w 1831"/>
              <a:gd name="T55" fmla="*/ 727 h 1320"/>
              <a:gd name="T56" fmla="*/ 1314 w 1831"/>
              <a:gd name="T57" fmla="*/ 729 h 1320"/>
              <a:gd name="T58" fmla="*/ 1293 w 1831"/>
              <a:gd name="T59" fmla="*/ 765 h 1320"/>
              <a:gd name="T60" fmla="*/ 1290 w 1831"/>
              <a:gd name="T61" fmla="*/ 777 h 1320"/>
              <a:gd name="T62" fmla="*/ 1363 w 1831"/>
              <a:gd name="T63" fmla="*/ 712 h 1320"/>
              <a:gd name="T64" fmla="*/ 1405 w 1831"/>
              <a:gd name="T65" fmla="*/ 609 h 1320"/>
              <a:gd name="T66" fmla="*/ 1574 w 1831"/>
              <a:gd name="T67" fmla="*/ 395 h 1320"/>
              <a:gd name="T68" fmla="*/ 1660 w 1831"/>
              <a:gd name="T69" fmla="*/ 318 h 1320"/>
              <a:gd name="T70" fmla="*/ 1687 w 1831"/>
              <a:gd name="T71" fmla="*/ 291 h 1320"/>
              <a:gd name="T72" fmla="*/ 1744 w 1831"/>
              <a:gd name="T73" fmla="*/ 299 h 1320"/>
              <a:gd name="T74" fmla="*/ 1819 w 1831"/>
              <a:gd name="T75" fmla="*/ 155 h 1320"/>
              <a:gd name="T76" fmla="*/ 1831 w 1831"/>
              <a:gd name="T77" fmla="*/ 71 h 1320"/>
              <a:gd name="T78" fmla="*/ 1810 w 1831"/>
              <a:gd name="T79" fmla="*/ 25 h 1320"/>
              <a:gd name="T80" fmla="*/ 1782 w 1831"/>
              <a:gd name="T81" fmla="*/ 31 h 1320"/>
              <a:gd name="T82" fmla="*/ 1733 w 1831"/>
              <a:gd name="T83" fmla="*/ 5 h 1320"/>
              <a:gd name="T84" fmla="*/ 1707 w 1831"/>
              <a:gd name="T85" fmla="*/ 4 h 1320"/>
              <a:gd name="T86" fmla="*/ 1682 w 1831"/>
              <a:gd name="T87" fmla="*/ 52 h 1320"/>
              <a:gd name="T88" fmla="*/ 1660 w 1831"/>
              <a:gd name="T89" fmla="*/ 115 h 1320"/>
              <a:gd name="T90" fmla="*/ 1504 w 1831"/>
              <a:gd name="T91" fmla="*/ 72 h 1320"/>
              <a:gd name="T92" fmla="*/ 1390 w 1831"/>
              <a:gd name="T93" fmla="*/ 18 h 1320"/>
              <a:gd name="T94" fmla="*/ 1364 w 1831"/>
              <a:gd name="T95" fmla="*/ 72 h 1320"/>
              <a:gd name="T96" fmla="*/ 978 w 1831"/>
              <a:gd name="T97" fmla="*/ 659 h 1320"/>
              <a:gd name="T98" fmla="*/ 1012 w 1831"/>
              <a:gd name="T99" fmla="*/ 688 h 1320"/>
              <a:gd name="T100" fmla="*/ 1008 w 1831"/>
              <a:gd name="T101" fmla="*/ 714 h 1320"/>
              <a:gd name="T102" fmla="*/ 822 w 1831"/>
              <a:gd name="T103" fmla="*/ 830 h 1320"/>
              <a:gd name="T104" fmla="*/ 686 w 1831"/>
              <a:gd name="T105" fmla="*/ 910 h 1320"/>
              <a:gd name="T106" fmla="*/ 455 w 1831"/>
              <a:gd name="T107" fmla="*/ 829 h 1320"/>
              <a:gd name="T108" fmla="*/ 439 w 1831"/>
              <a:gd name="T109" fmla="*/ 762 h 1320"/>
              <a:gd name="T110" fmla="*/ 654 w 1831"/>
              <a:gd name="T111" fmla="*/ 710 h 1320"/>
              <a:gd name="T112" fmla="*/ 863 w 1831"/>
              <a:gd name="T113" fmla="*/ 694 h 1320"/>
              <a:gd name="T114" fmla="*/ 1444 w 1831"/>
              <a:gd name="T115" fmla="*/ 110 h 1320"/>
              <a:gd name="T116" fmla="*/ 1444 w 1831"/>
              <a:gd name="T117" fmla="*/ 11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1" h="1320">
                <a:moveTo>
                  <a:pt x="1391" y="174"/>
                </a:moveTo>
                <a:lnTo>
                  <a:pt x="1391" y="174"/>
                </a:lnTo>
                <a:lnTo>
                  <a:pt x="1335" y="176"/>
                </a:lnTo>
                <a:lnTo>
                  <a:pt x="1293" y="180"/>
                </a:lnTo>
                <a:lnTo>
                  <a:pt x="1275" y="181"/>
                </a:lnTo>
                <a:lnTo>
                  <a:pt x="1265" y="183"/>
                </a:lnTo>
                <a:lnTo>
                  <a:pt x="1265" y="183"/>
                </a:lnTo>
                <a:lnTo>
                  <a:pt x="1246" y="189"/>
                </a:lnTo>
                <a:lnTo>
                  <a:pt x="1219" y="194"/>
                </a:lnTo>
                <a:lnTo>
                  <a:pt x="1191" y="200"/>
                </a:lnTo>
                <a:lnTo>
                  <a:pt x="1164" y="207"/>
                </a:lnTo>
                <a:lnTo>
                  <a:pt x="1164" y="207"/>
                </a:lnTo>
                <a:lnTo>
                  <a:pt x="1152" y="210"/>
                </a:lnTo>
                <a:lnTo>
                  <a:pt x="1142" y="211"/>
                </a:lnTo>
                <a:lnTo>
                  <a:pt x="1132" y="211"/>
                </a:lnTo>
                <a:lnTo>
                  <a:pt x="1122" y="210"/>
                </a:lnTo>
                <a:lnTo>
                  <a:pt x="1105" y="205"/>
                </a:lnTo>
                <a:lnTo>
                  <a:pt x="1096" y="204"/>
                </a:lnTo>
                <a:lnTo>
                  <a:pt x="1087" y="204"/>
                </a:lnTo>
                <a:lnTo>
                  <a:pt x="1087" y="204"/>
                </a:lnTo>
                <a:lnTo>
                  <a:pt x="1082" y="204"/>
                </a:lnTo>
                <a:lnTo>
                  <a:pt x="1076" y="205"/>
                </a:lnTo>
                <a:lnTo>
                  <a:pt x="1063" y="210"/>
                </a:lnTo>
                <a:lnTo>
                  <a:pt x="1048" y="217"/>
                </a:lnTo>
                <a:lnTo>
                  <a:pt x="1033" y="226"/>
                </a:lnTo>
                <a:lnTo>
                  <a:pt x="1018" y="236"/>
                </a:lnTo>
                <a:lnTo>
                  <a:pt x="1003" y="247"/>
                </a:lnTo>
                <a:lnTo>
                  <a:pt x="979" y="266"/>
                </a:lnTo>
                <a:lnTo>
                  <a:pt x="979" y="266"/>
                </a:lnTo>
                <a:lnTo>
                  <a:pt x="973" y="271"/>
                </a:lnTo>
                <a:lnTo>
                  <a:pt x="968" y="277"/>
                </a:lnTo>
                <a:lnTo>
                  <a:pt x="960" y="291"/>
                </a:lnTo>
                <a:lnTo>
                  <a:pt x="951" y="305"/>
                </a:lnTo>
                <a:lnTo>
                  <a:pt x="946" y="321"/>
                </a:lnTo>
                <a:lnTo>
                  <a:pt x="936" y="347"/>
                </a:lnTo>
                <a:lnTo>
                  <a:pt x="932" y="359"/>
                </a:lnTo>
                <a:lnTo>
                  <a:pt x="932" y="359"/>
                </a:lnTo>
                <a:lnTo>
                  <a:pt x="922" y="375"/>
                </a:lnTo>
                <a:lnTo>
                  <a:pt x="911" y="389"/>
                </a:lnTo>
                <a:lnTo>
                  <a:pt x="900" y="401"/>
                </a:lnTo>
                <a:lnTo>
                  <a:pt x="900" y="401"/>
                </a:lnTo>
                <a:lnTo>
                  <a:pt x="893" y="408"/>
                </a:lnTo>
                <a:lnTo>
                  <a:pt x="883" y="420"/>
                </a:lnTo>
                <a:lnTo>
                  <a:pt x="858" y="455"/>
                </a:lnTo>
                <a:lnTo>
                  <a:pt x="833" y="491"/>
                </a:lnTo>
                <a:lnTo>
                  <a:pt x="815" y="519"/>
                </a:lnTo>
                <a:lnTo>
                  <a:pt x="815" y="519"/>
                </a:lnTo>
                <a:lnTo>
                  <a:pt x="808" y="534"/>
                </a:lnTo>
                <a:lnTo>
                  <a:pt x="807" y="536"/>
                </a:lnTo>
                <a:lnTo>
                  <a:pt x="807" y="539"/>
                </a:lnTo>
                <a:lnTo>
                  <a:pt x="810" y="540"/>
                </a:lnTo>
                <a:lnTo>
                  <a:pt x="812" y="542"/>
                </a:lnTo>
                <a:lnTo>
                  <a:pt x="814" y="546"/>
                </a:lnTo>
                <a:lnTo>
                  <a:pt x="814" y="546"/>
                </a:lnTo>
                <a:lnTo>
                  <a:pt x="818" y="553"/>
                </a:lnTo>
                <a:lnTo>
                  <a:pt x="821" y="558"/>
                </a:lnTo>
                <a:lnTo>
                  <a:pt x="826" y="561"/>
                </a:lnTo>
                <a:lnTo>
                  <a:pt x="813" y="601"/>
                </a:lnTo>
                <a:lnTo>
                  <a:pt x="813" y="601"/>
                </a:lnTo>
                <a:lnTo>
                  <a:pt x="792" y="603"/>
                </a:lnTo>
                <a:lnTo>
                  <a:pt x="754" y="605"/>
                </a:lnTo>
                <a:lnTo>
                  <a:pt x="686" y="608"/>
                </a:lnTo>
                <a:lnTo>
                  <a:pt x="686" y="608"/>
                </a:lnTo>
                <a:lnTo>
                  <a:pt x="665" y="610"/>
                </a:lnTo>
                <a:lnTo>
                  <a:pt x="645" y="613"/>
                </a:lnTo>
                <a:lnTo>
                  <a:pt x="629" y="615"/>
                </a:lnTo>
                <a:lnTo>
                  <a:pt x="612" y="620"/>
                </a:lnTo>
                <a:lnTo>
                  <a:pt x="582" y="629"/>
                </a:lnTo>
                <a:lnTo>
                  <a:pt x="555" y="640"/>
                </a:lnTo>
                <a:lnTo>
                  <a:pt x="527" y="651"/>
                </a:lnTo>
                <a:lnTo>
                  <a:pt x="500" y="661"/>
                </a:lnTo>
                <a:lnTo>
                  <a:pt x="484" y="664"/>
                </a:lnTo>
                <a:lnTo>
                  <a:pt x="469" y="666"/>
                </a:lnTo>
                <a:lnTo>
                  <a:pt x="451" y="669"/>
                </a:lnTo>
                <a:lnTo>
                  <a:pt x="433" y="670"/>
                </a:lnTo>
                <a:lnTo>
                  <a:pt x="433" y="670"/>
                </a:lnTo>
                <a:lnTo>
                  <a:pt x="384" y="670"/>
                </a:lnTo>
                <a:lnTo>
                  <a:pt x="375" y="670"/>
                </a:lnTo>
                <a:lnTo>
                  <a:pt x="374" y="669"/>
                </a:lnTo>
                <a:lnTo>
                  <a:pt x="379" y="668"/>
                </a:lnTo>
                <a:lnTo>
                  <a:pt x="380" y="666"/>
                </a:lnTo>
                <a:lnTo>
                  <a:pt x="380" y="666"/>
                </a:lnTo>
                <a:lnTo>
                  <a:pt x="376" y="664"/>
                </a:lnTo>
                <a:lnTo>
                  <a:pt x="376" y="664"/>
                </a:lnTo>
                <a:lnTo>
                  <a:pt x="369" y="663"/>
                </a:lnTo>
                <a:lnTo>
                  <a:pt x="363" y="664"/>
                </a:lnTo>
                <a:lnTo>
                  <a:pt x="359" y="665"/>
                </a:lnTo>
                <a:lnTo>
                  <a:pt x="355" y="669"/>
                </a:lnTo>
                <a:lnTo>
                  <a:pt x="345" y="678"/>
                </a:lnTo>
                <a:lnTo>
                  <a:pt x="333" y="692"/>
                </a:lnTo>
                <a:lnTo>
                  <a:pt x="333" y="692"/>
                </a:lnTo>
                <a:lnTo>
                  <a:pt x="330" y="696"/>
                </a:lnTo>
                <a:lnTo>
                  <a:pt x="327" y="700"/>
                </a:lnTo>
                <a:lnTo>
                  <a:pt x="326" y="705"/>
                </a:lnTo>
                <a:lnTo>
                  <a:pt x="326" y="710"/>
                </a:lnTo>
                <a:lnTo>
                  <a:pt x="326" y="720"/>
                </a:lnTo>
                <a:lnTo>
                  <a:pt x="329" y="729"/>
                </a:lnTo>
                <a:lnTo>
                  <a:pt x="332" y="737"/>
                </a:lnTo>
                <a:lnTo>
                  <a:pt x="336" y="744"/>
                </a:lnTo>
                <a:lnTo>
                  <a:pt x="339" y="750"/>
                </a:lnTo>
                <a:lnTo>
                  <a:pt x="339" y="750"/>
                </a:lnTo>
                <a:lnTo>
                  <a:pt x="204" y="668"/>
                </a:lnTo>
                <a:lnTo>
                  <a:pt x="104" y="608"/>
                </a:lnTo>
                <a:lnTo>
                  <a:pt x="67" y="585"/>
                </a:lnTo>
                <a:lnTo>
                  <a:pt x="44" y="574"/>
                </a:lnTo>
                <a:lnTo>
                  <a:pt x="44" y="574"/>
                </a:lnTo>
                <a:lnTo>
                  <a:pt x="33" y="570"/>
                </a:lnTo>
                <a:lnTo>
                  <a:pt x="25" y="567"/>
                </a:lnTo>
                <a:lnTo>
                  <a:pt x="18" y="566"/>
                </a:lnTo>
                <a:lnTo>
                  <a:pt x="13" y="567"/>
                </a:lnTo>
                <a:lnTo>
                  <a:pt x="8" y="571"/>
                </a:lnTo>
                <a:lnTo>
                  <a:pt x="5" y="578"/>
                </a:lnTo>
                <a:lnTo>
                  <a:pt x="2" y="588"/>
                </a:lnTo>
                <a:lnTo>
                  <a:pt x="0" y="601"/>
                </a:lnTo>
                <a:lnTo>
                  <a:pt x="0" y="601"/>
                </a:lnTo>
                <a:lnTo>
                  <a:pt x="0" y="608"/>
                </a:lnTo>
                <a:lnTo>
                  <a:pt x="1" y="617"/>
                </a:lnTo>
                <a:lnTo>
                  <a:pt x="6" y="627"/>
                </a:lnTo>
                <a:lnTo>
                  <a:pt x="11" y="638"/>
                </a:lnTo>
                <a:lnTo>
                  <a:pt x="18" y="649"/>
                </a:lnTo>
                <a:lnTo>
                  <a:pt x="26" y="661"/>
                </a:lnTo>
                <a:lnTo>
                  <a:pt x="46" y="686"/>
                </a:lnTo>
                <a:lnTo>
                  <a:pt x="70" y="712"/>
                </a:lnTo>
                <a:lnTo>
                  <a:pt x="97" y="738"/>
                </a:lnTo>
                <a:lnTo>
                  <a:pt x="125" y="765"/>
                </a:lnTo>
                <a:lnTo>
                  <a:pt x="154" y="790"/>
                </a:lnTo>
                <a:lnTo>
                  <a:pt x="154" y="790"/>
                </a:lnTo>
                <a:lnTo>
                  <a:pt x="174" y="805"/>
                </a:lnTo>
                <a:lnTo>
                  <a:pt x="207" y="828"/>
                </a:lnTo>
                <a:lnTo>
                  <a:pt x="250" y="855"/>
                </a:lnTo>
                <a:lnTo>
                  <a:pt x="301" y="888"/>
                </a:lnTo>
                <a:lnTo>
                  <a:pt x="424" y="961"/>
                </a:lnTo>
                <a:lnTo>
                  <a:pt x="565" y="1042"/>
                </a:lnTo>
                <a:lnTo>
                  <a:pt x="638" y="1083"/>
                </a:lnTo>
                <a:lnTo>
                  <a:pt x="711" y="1123"/>
                </a:lnTo>
                <a:lnTo>
                  <a:pt x="783" y="1160"/>
                </a:lnTo>
                <a:lnTo>
                  <a:pt x="851" y="1195"/>
                </a:lnTo>
                <a:lnTo>
                  <a:pt x="914" y="1227"/>
                </a:lnTo>
                <a:lnTo>
                  <a:pt x="972" y="1254"/>
                </a:lnTo>
                <a:lnTo>
                  <a:pt x="1021" y="1274"/>
                </a:lnTo>
                <a:lnTo>
                  <a:pt x="1044" y="1282"/>
                </a:lnTo>
                <a:lnTo>
                  <a:pt x="1061" y="1288"/>
                </a:lnTo>
                <a:lnTo>
                  <a:pt x="1061" y="1288"/>
                </a:lnTo>
                <a:lnTo>
                  <a:pt x="1096" y="1298"/>
                </a:lnTo>
                <a:lnTo>
                  <a:pt x="1128" y="1306"/>
                </a:lnTo>
                <a:lnTo>
                  <a:pt x="1157" y="1312"/>
                </a:lnTo>
                <a:lnTo>
                  <a:pt x="1185" y="1316"/>
                </a:lnTo>
                <a:lnTo>
                  <a:pt x="1210" y="1318"/>
                </a:lnTo>
                <a:lnTo>
                  <a:pt x="1232" y="1320"/>
                </a:lnTo>
                <a:lnTo>
                  <a:pt x="1253" y="1320"/>
                </a:lnTo>
                <a:lnTo>
                  <a:pt x="1271" y="1318"/>
                </a:lnTo>
                <a:lnTo>
                  <a:pt x="1286" y="1316"/>
                </a:lnTo>
                <a:lnTo>
                  <a:pt x="1301" y="1312"/>
                </a:lnTo>
                <a:lnTo>
                  <a:pt x="1314" y="1309"/>
                </a:lnTo>
                <a:lnTo>
                  <a:pt x="1323" y="1304"/>
                </a:lnTo>
                <a:lnTo>
                  <a:pt x="1333" y="1299"/>
                </a:lnTo>
                <a:lnTo>
                  <a:pt x="1339" y="1294"/>
                </a:lnTo>
                <a:lnTo>
                  <a:pt x="1345" y="1290"/>
                </a:lnTo>
                <a:lnTo>
                  <a:pt x="1348" y="1285"/>
                </a:lnTo>
                <a:lnTo>
                  <a:pt x="1348" y="1285"/>
                </a:lnTo>
                <a:lnTo>
                  <a:pt x="1352" y="1276"/>
                </a:lnTo>
                <a:lnTo>
                  <a:pt x="1352" y="1273"/>
                </a:lnTo>
                <a:lnTo>
                  <a:pt x="1352" y="1269"/>
                </a:lnTo>
                <a:lnTo>
                  <a:pt x="1350" y="1267"/>
                </a:lnTo>
                <a:lnTo>
                  <a:pt x="1347" y="1264"/>
                </a:lnTo>
                <a:lnTo>
                  <a:pt x="1340" y="1261"/>
                </a:lnTo>
                <a:lnTo>
                  <a:pt x="1328" y="1257"/>
                </a:lnTo>
                <a:lnTo>
                  <a:pt x="1311" y="1253"/>
                </a:lnTo>
                <a:lnTo>
                  <a:pt x="1268" y="1242"/>
                </a:lnTo>
                <a:lnTo>
                  <a:pt x="1268" y="1242"/>
                </a:lnTo>
                <a:lnTo>
                  <a:pt x="1253" y="1237"/>
                </a:lnTo>
                <a:lnTo>
                  <a:pt x="1230" y="1229"/>
                </a:lnTo>
                <a:lnTo>
                  <a:pt x="1173" y="1205"/>
                </a:lnTo>
                <a:lnTo>
                  <a:pt x="1103" y="1175"/>
                </a:lnTo>
                <a:lnTo>
                  <a:pt x="1029" y="1142"/>
                </a:lnTo>
                <a:lnTo>
                  <a:pt x="898" y="1085"/>
                </a:lnTo>
                <a:lnTo>
                  <a:pt x="840" y="1059"/>
                </a:lnTo>
                <a:lnTo>
                  <a:pt x="840" y="1059"/>
                </a:lnTo>
                <a:lnTo>
                  <a:pt x="838" y="1055"/>
                </a:lnTo>
                <a:lnTo>
                  <a:pt x="833" y="1047"/>
                </a:lnTo>
                <a:lnTo>
                  <a:pt x="833" y="1047"/>
                </a:lnTo>
                <a:lnTo>
                  <a:pt x="827" y="1037"/>
                </a:lnTo>
                <a:lnTo>
                  <a:pt x="818" y="1022"/>
                </a:lnTo>
                <a:lnTo>
                  <a:pt x="808" y="1007"/>
                </a:lnTo>
                <a:lnTo>
                  <a:pt x="802" y="998"/>
                </a:lnTo>
                <a:lnTo>
                  <a:pt x="802" y="998"/>
                </a:lnTo>
                <a:lnTo>
                  <a:pt x="797" y="986"/>
                </a:lnTo>
                <a:lnTo>
                  <a:pt x="795" y="976"/>
                </a:lnTo>
                <a:lnTo>
                  <a:pt x="792" y="965"/>
                </a:lnTo>
                <a:lnTo>
                  <a:pt x="792" y="952"/>
                </a:lnTo>
                <a:lnTo>
                  <a:pt x="792" y="946"/>
                </a:lnTo>
                <a:lnTo>
                  <a:pt x="794" y="940"/>
                </a:lnTo>
                <a:lnTo>
                  <a:pt x="796" y="934"/>
                </a:lnTo>
                <a:lnTo>
                  <a:pt x="800" y="927"/>
                </a:lnTo>
                <a:lnTo>
                  <a:pt x="804" y="922"/>
                </a:lnTo>
                <a:lnTo>
                  <a:pt x="810" y="916"/>
                </a:lnTo>
                <a:lnTo>
                  <a:pt x="810" y="916"/>
                </a:lnTo>
                <a:lnTo>
                  <a:pt x="819" y="910"/>
                </a:lnTo>
                <a:lnTo>
                  <a:pt x="833" y="903"/>
                </a:lnTo>
                <a:lnTo>
                  <a:pt x="874" y="884"/>
                </a:lnTo>
                <a:lnTo>
                  <a:pt x="926" y="864"/>
                </a:lnTo>
                <a:lnTo>
                  <a:pt x="984" y="841"/>
                </a:lnTo>
                <a:lnTo>
                  <a:pt x="1088" y="802"/>
                </a:lnTo>
                <a:lnTo>
                  <a:pt x="1122" y="788"/>
                </a:lnTo>
                <a:lnTo>
                  <a:pt x="1132" y="784"/>
                </a:lnTo>
                <a:lnTo>
                  <a:pt x="1137" y="780"/>
                </a:lnTo>
                <a:lnTo>
                  <a:pt x="1137" y="780"/>
                </a:lnTo>
                <a:lnTo>
                  <a:pt x="1139" y="774"/>
                </a:lnTo>
                <a:lnTo>
                  <a:pt x="1140" y="763"/>
                </a:lnTo>
                <a:lnTo>
                  <a:pt x="1144" y="735"/>
                </a:lnTo>
                <a:lnTo>
                  <a:pt x="1145" y="694"/>
                </a:lnTo>
                <a:lnTo>
                  <a:pt x="1145" y="694"/>
                </a:lnTo>
                <a:lnTo>
                  <a:pt x="1170" y="698"/>
                </a:lnTo>
                <a:lnTo>
                  <a:pt x="1170" y="698"/>
                </a:lnTo>
                <a:lnTo>
                  <a:pt x="1173" y="687"/>
                </a:lnTo>
                <a:lnTo>
                  <a:pt x="1176" y="659"/>
                </a:lnTo>
                <a:lnTo>
                  <a:pt x="1187" y="574"/>
                </a:lnTo>
                <a:lnTo>
                  <a:pt x="1201" y="443"/>
                </a:lnTo>
                <a:lnTo>
                  <a:pt x="1201" y="443"/>
                </a:lnTo>
                <a:lnTo>
                  <a:pt x="1203" y="438"/>
                </a:lnTo>
                <a:lnTo>
                  <a:pt x="1205" y="436"/>
                </a:lnTo>
                <a:lnTo>
                  <a:pt x="1207" y="433"/>
                </a:lnTo>
                <a:lnTo>
                  <a:pt x="1211" y="431"/>
                </a:lnTo>
                <a:lnTo>
                  <a:pt x="1217" y="428"/>
                </a:lnTo>
                <a:lnTo>
                  <a:pt x="1220" y="426"/>
                </a:lnTo>
                <a:lnTo>
                  <a:pt x="1223" y="424"/>
                </a:lnTo>
                <a:lnTo>
                  <a:pt x="1223" y="424"/>
                </a:lnTo>
                <a:lnTo>
                  <a:pt x="1226" y="421"/>
                </a:lnTo>
                <a:lnTo>
                  <a:pt x="1234" y="418"/>
                </a:lnTo>
                <a:lnTo>
                  <a:pt x="1253" y="412"/>
                </a:lnTo>
                <a:lnTo>
                  <a:pt x="1273" y="406"/>
                </a:lnTo>
                <a:lnTo>
                  <a:pt x="1285" y="403"/>
                </a:lnTo>
                <a:lnTo>
                  <a:pt x="1285" y="403"/>
                </a:lnTo>
                <a:lnTo>
                  <a:pt x="1297" y="403"/>
                </a:lnTo>
                <a:lnTo>
                  <a:pt x="1314" y="407"/>
                </a:lnTo>
                <a:lnTo>
                  <a:pt x="1346" y="413"/>
                </a:lnTo>
                <a:lnTo>
                  <a:pt x="1346" y="413"/>
                </a:lnTo>
                <a:lnTo>
                  <a:pt x="1365" y="414"/>
                </a:lnTo>
                <a:lnTo>
                  <a:pt x="1395" y="415"/>
                </a:lnTo>
                <a:lnTo>
                  <a:pt x="1434" y="418"/>
                </a:lnTo>
                <a:lnTo>
                  <a:pt x="1434" y="418"/>
                </a:lnTo>
                <a:lnTo>
                  <a:pt x="1408" y="473"/>
                </a:lnTo>
                <a:lnTo>
                  <a:pt x="1389" y="512"/>
                </a:lnTo>
                <a:lnTo>
                  <a:pt x="1378" y="533"/>
                </a:lnTo>
                <a:lnTo>
                  <a:pt x="1378" y="533"/>
                </a:lnTo>
                <a:lnTo>
                  <a:pt x="1376" y="537"/>
                </a:lnTo>
                <a:lnTo>
                  <a:pt x="1371" y="549"/>
                </a:lnTo>
                <a:lnTo>
                  <a:pt x="1360" y="582"/>
                </a:lnTo>
                <a:lnTo>
                  <a:pt x="1350" y="615"/>
                </a:lnTo>
                <a:lnTo>
                  <a:pt x="1342" y="634"/>
                </a:lnTo>
                <a:lnTo>
                  <a:pt x="1342" y="634"/>
                </a:lnTo>
                <a:lnTo>
                  <a:pt x="1336" y="644"/>
                </a:lnTo>
                <a:lnTo>
                  <a:pt x="1327" y="653"/>
                </a:lnTo>
                <a:lnTo>
                  <a:pt x="1317" y="662"/>
                </a:lnTo>
                <a:lnTo>
                  <a:pt x="1311" y="665"/>
                </a:lnTo>
                <a:lnTo>
                  <a:pt x="1311" y="665"/>
                </a:lnTo>
                <a:lnTo>
                  <a:pt x="1307" y="668"/>
                </a:lnTo>
                <a:lnTo>
                  <a:pt x="1302" y="669"/>
                </a:lnTo>
                <a:lnTo>
                  <a:pt x="1293" y="672"/>
                </a:lnTo>
                <a:lnTo>
                  <a:pt x="1293" y="672"/>
                </a:lnTo>
                <a:lnTo>
                  <a:pt x="1285" y="677"/>
                </a:lnTo>
                <a:lnTo>
                  <a:pt x="1281" y="681"/>
                </a:lnTo>
                <a:lnTo>
                  <a:pt x="1278" y="688"/>
                </a:lnTo>
                <a:lnTo>
                  <a:pt x="1278" y="688"/>
                </a:lnTo>
                <a:lnTo>
                  <a:pt x="1278" y="689"/>
                </a:lnTo>
                <a:lnTo>
                  <a:pt x="1279" y="690"/>
                </a:lnTo>
                <a:lnTo>
                  <a:pt x="1286" y="689"/>
                </a:lnTo>
                <a:lnTo>
                  <a:pt x="1297" y="688"/>
                </a:lnTo>
                <a:lnTo>
                  <a:pt x="1307" y="687"/>
                </a:lnTo>
                <a:lnTo>
                  <a:pt x="1307" y="687"/>
                </a:lnTo>
                <a:lnTo>
                  <a:pt x="1311" y="687"/>
                </a:lnTo>
                <a:lnTo>
                  <a:pt x="1313" y="688"/>
                </a:lnTo>
                <a:lnTo>
                  <a:pt x="1311" y="688"/>
                </a:lnTo>
                <a:lnTo>
                  <a:pt x="1310" y="690"/>
                </a:lnTo>
                <a:lnTo>
                  <a:pt x="1309" y="693"/>
                </a:lnTo>
                <a:lnTo>
                  <a:pt x="1309" y="693"/>
                </a:lnTo>
                <a:lnTo>
                  <a:pt x="1307" y="706"/>
                </a:lnTo>
                <a:lnTo>
                  <a:pt x="1304" y="716"/>
                </a:lnTo>
                <a:lnTo>
                  <a:pt x="1304" y="716"/>
                </a:lnTo>
                <a:lnTo>
                  <a:pt x="1292" y="727"/>
                </a:lnTo>
                <a:lnTo>
                  <a:pt x="1284" y="738"/>
                </a:lnTo>
                <a:lnTo>
                  <a:pt x="1281" y="742"/>
                </a:lnTo>
                <a:lnTo>
                  <a:pt x="1280" y="745"/>
                </a:lnTo>
                <a:lnTo>
                  <a:pt x="1280" y="745"/>
                </a:lnTo>
                <a:lnTo>
                  <a:pt x="1281" y="747"/>
                </a:lnTo>
                <a:lnTo>
                  <a:pt x="1283" y="747"/>
                </a:lnTo>
                <a:lnTo>
                  <a:pt x="1291" y="743"/>
                </a:lnTo>
                <a:lnTo>
                  <a:pt x="1309" y="731"/>
                </a:lnTo>
                <a:lnTo>
                  <a:pt x="1309" y="731"/>
                </a:lnTo>
                <a:lnTo>
                  <a:pt x="1314" y="729"/>
                </a:lnTo>
                <a:lnTo>
                  <a:pt x="1314" y="729"/>
                </a:lnTo>
                <a:lnTo>
                  <a:pt x="1314" y="730"/>
                </a:lnTo>
                <a:lnTo>
                  <a:pt x="1309" y="738"/>
                </a:lnTo>
                <a:lnTo>
                  <a:pt x="1309" y="738"/>
                </a:lnTo>
                <a:lnTo>
                  <a:pt x="1304" y="751"/>
                </a:lnTo>
                <a:lnTo>
                  <a:pt x="1301" y="760"/>
                </a:lnTo>
                <a:lnTo>
                  <a:pt x="1301" y="760"/>
                </a:lnTo>
                <a:lnTo>
                  <a:pt x="1299" y="762"/>
                </a:lnTo>
                <a:lnTo>
                  <a:pt x="1297" y="763"/>
                </a:lnTo>
                <a:lnTo>
                  <a:pt x="1293" y="765"/>
                </a:lnTo>
                <a:lnTo>
                  <a:pt x="1290" y="765"/>
                </a:lnTo>
                <a:lnTo>
                  <a:pt x="1290" y="765"/>
                </a:lnTo>
                <a:lnTo>
                  <a:pt x="1286" y="766"/>
                </a:lnTo>
                <a:lnTo>
                  <a:pt x="1284" y="768"/>
                </a:lnTo>
                <a:lnTo>
                  <a:pt x="1283" y="772"/>
                </a:lnTo>
                <a:lnTo>
                  <a:pt x="1283" y="775"/>
                </a:lnTo>
                <a:lnTo>
                  <a:pt x="1283" y="775"/>
                </a:lnTo>
                <a:lnTo>
                  <a:pt x="1284" y="777"/>
                </a:lnTo>
                <a:lnTo>
                  <a:pt x="1285" y="777"/>
                </a:lnTo>
                <a:lnTo>
                  <a:pt x="1290" y="777"/>
                </a:lnTo>
                <a:lnTo>
                  <a:pt x="1305" y="775"/>
                </a:lnTo>
                <a:lnTo>
                  <a:pt x="1322" y="772"/>
                </a:lnTo>
                <a:lnTo>
                  <a:pt x="1333" y="769"/>
                </a:lnTo>
                <a:lnTo>
                  <a:pt x="1333" y="769"/>
                </a:lnTo>
                <a:lnTo>
                  <a:pt x="1335" y="767"/>
                </a:lnTo>
                <a:lnTo>
                  <a:pt x="1339" y="761"/>
                </a:lnTo>
                <a:lnTo>
                  <a:pt x="1346" y="747"/>
                </a:lnTo>
                <a:lnTo>
                  <a:pt x="1362" y="717"/>
                </a:lnTo>
                <a:lnTo>
                  <a:pt x="1362" y="717"/>
                </a:lnTo>
                <a:lnTo>
                  <a:pt x="1363" y="712"/>
                </a:lnTo>
                <a:lnTo>
                  <a:pt x="1365" y="706"/>
                </a:lnTo>
                <a:lnTo>
                  <a:pt x="1366" y="695"/>
                </a:lnTo>
                <a:lnTo>
                  <a:pt x="1366" y="684"/>
                </a:lnTo>
                <a:lnTo>
                  <a:pt x="1366" y="676"/>
                </a:lnTo>
                <a:lnTo>
                  <a:pt x="1366" y="676"/>
                </a:lnTo>
                <a:lnTo>
                  <a:pt x="1368" y="671"/>
                </a:lnTo>
                <a:lnTo>
                  <a:pt x="1371" y="665"/>
                </a:lnTo>
                <a:lnTo>
                  <a:pt x="1382" y="647"/>
                </a:lnTo>
                <a:lnTo>
                  <a:pt x="1394" y="628"/>
                </a:lnTo>
                <a:lnTo>
                  <a:pt x="1405" y="609"/>
                </a:lnTo>
                <a:lnTo>
                  <a:pt x="1405" y="609"/>
                </a:lnTo>
                <a:lnTo>
                  <a:pt x="1413" y="595"/>
                </a:lnTo>
                <a:lnTo>
                  <a:pt x="1428" y="571"/>
                </a:lnTo>
                <a:lnTo>
                  <a:pt x="1473" y="509"/>
                </a:lnTo>
                <a:lnTo>
                  <a:pt x="1532" y="424"/>
                </a:lnTo>
                <a:lnTo>
                  <a:pt x="1532" y="424"/>
                </a:lnTo>
                <a:lnTo>
                  <a:pt x="1550" y="413"/>
                </a:lnTo>
                <a:lnTo>
                  <a:pt x="1565" y="403"/>
                </a:lnTo>
                <a:lnTo>
                  <a:pt x="1574" y="395"/>
                </a:lnTo>
                <a:lnTo>
                  <a:pt x="1574" y="395"/>
                </a:lnTo>
                <a:lnTo>
                  <a:pt x="1580" y="387"/>
                </a:lnTo>
                <a:lnTo>
                  <a:pt x="1587" y="375"/>
                </a:lnTo>
                <a:lnTo>
                  <a:pt x="1603" y="346"/>
                </a:lnTo>
                <a:lnTo>
                  <a:pt x="1603" y="346"/>
                </a:lnTo>
                <a:lnTo>
                  <a:pt x="1608" y="340"/>
                </a:lnTo>
                <a:lnTo>
                  <a:pt x="1614" y="335"/>
                </a:lnTo>
                <a:lnTo>
                  <a:pt x="1622" y="332"/>
                </a:lnTo>
                <a:lnTo>
                  <a:pt x="1631" y="328"/>
                </a:lnTo>
                <a:lnTo>
                  <a:pt x="1651" y="322"/>
                </a:lnTo>
                <a:lnTo>
                  <a:pt x="1660" y="318"/>
                </a:lnTo>
                <a:lnTo>
                  <a:pt x="1671" y="315"/>
                </a:lnTo>
                <a:lnTo>
                  <a:pt x="1671" y="315"/>
                </a:lnTo>
                <a:lnTo>
                  <a:pt x="1680" y="310"/>
                </a:lnTo>
                <a:lnTo>
                  <a:pt x="1684" y="306"/>
                </a:lnTo>
                <a:lnTo>
                  <a:pt x="1687" y="303"/>
                </a:lnTo>
                <a:lnTo>
                  <a:pt x="1688" y="299"/>
                </a:lnTo>
                <a:lnTo>
                  <a:pt x="1688" y="297"/>
                </a:lnTo>
                <a:lnTo>
                  <a:pt x="1688" y="295"/>
                </a:lnTo>
                <a:lnTo>
                  <a:pt x="1687" y="291"/>
                </a:lnTo>
                <a:lnTo>
                  <a:pt x="1687" y="291"/>
                </a:lnTo>
                <a:lnTo>
                  <a:pt x="1687" y="289"/>
                </a:lnTo>
                <a:lnTo>
                  <a:pt x="1689" y="286"/>
                </a:lnTo>
                <a:lnTo>
                  <a:pt x="1693" y="280"/>
                </a:lnTo>
                <a:lnTo>
                  <a:pt x="1700" y="273"/>
                </a:lnTo>
                <a:lnTo>
                  <a:pt x="1700" y="273"/>
                </a:lnTo>
                <a:lnTo>
                  <a:pt x="1715" y="283"/>
                </a:lnTo>
                <a:lnTo>
                  <a:pt x="1738" y="299"/>
                </a:lnTo>
                <a:lnTo>
                  <a:pt x="1738" y="299"/>
                </a:lnTo>
                <a:lnTo>
                  <a:pt x="1741" y="299"/>
                </a:lnTo>
                <a:lnTo>
                  <a:pt x="1744" y="299"/>
                </a:lnTo>
                <a:lnTo>
                  <a:pt x="1750" y="295"/>
                </a:lnTo>
                <a:lnTo>
                  <a:pt x="1758" y="286"/>
                </a:lnTo>
                <a:lnTo>
                  <a:pt x="1767" y="277"/>
                </a:lnTo>
                <a:lnTo>
                  <a:pt x="1784" y="255"/>
                </a:lnTo>
                <a:lnTo>
                  <a:pt x="1793" y="238"/>
                </a:lnTo>
                <a:lnTo>
                  <a:pt x="1793" y="238"/>
                </a:lnTo>
                <a:lnTo>
                  <a:pt x="1797" y="231"/>
                </a:lnTo>
                <a:lnTo>
                  <a:pt x="1801" y="219"/>
                </a:lnTo>
                <a:lnTo>
                  <a:pt x="1810" y="187"/>
                </a:lnTo>
                <a:lnTo>
                  <a:pt x="1819" y="155"/>
                </a:lnTo>
                <a:lnTo>
                  <a:pt x="1825" y="134"/>
                </a:lnTo>
                <a:lnTo>
                  <a:pt x="1825" y="134"/>
                </a:lnTo>
                <a:lnTo>
                  <a:pt x="1827" y="129"/>
                </a:lnTo>
                <a:lnTo>
                  <a:pt x="1828" y="125"/>
                </a:lnTo>
                <a:lnTo>
                  <a:pt x="1828" y="113"/>
                </a:lnTo>
                <a:lnTo>
                  <a:pt x="1828" y="101"/>
                </a:lnTo>
                <a:lnTo>
                  <a:pt x="1830" y="84"/>
                </a:lnTo>
                <a:lnTo>
                  <a:pt x="1830" y="84"/>
                </a:lnTo>
                <a:lnTo>
                  <a:pt x="1831" y="77"/>
                </a:lnTo>
                <a:lnTo>
                  <a:pt x="1831" y="71"/>
                </a:lnTo>
                <a:lnTo>
                  <a:pt x="1830" y="66"/>
                </a:lnTo>
                <a:lnTo>
                  <a:pt x="1828" y="61"/>
                </a:lnTo>
                <a:lnTo>
                  <a:pt x="1822" y="53"/>
                </a:lnTo>
                <a:lnTo>
                  <a:pt x="1819" y="47"/>
                </a:lnTo>
                <a:lnTo>
                  <a:pt x="1817" y="40"/>
                </a:lnTo>
                <a:lnTo>
                  <a:pt x="1817" y="40"/>
                </a:lnTo>
                <a:lnTo>
                  <a:pt x="1815" y="34"/>
                </a:lnTo>
                <a:lnTo>
                  <a:pt x="1813" y="29"/>
                </a:lnTo>
                <a:lnTo>
                  <a:pt x="1811" y="27"/>
                </a:lnTo>
                <a:lnTo>
                  <a:pt x="1810" y="25"/>
                </a:lnTo>
                <a:lnTo>
                  <a:pt x="1805" y="27"/>
                </a:lnTo>
                <a:lnTo>
                  <a:pt x="1801" y="27"/>
                </a:lnTo>
                <a:lnTo>
                  <a:pt x="1801" y="27"/>
                </a:lnTo>
                <a:lnTo>
                  <a:pt x="1798" y="28"/>
                </a:lnTo>
                <a:lnTo>
                  <a:pt x="1794" y="30"/>
                </a:lnTo>
                <a:lnTo>
                  <a:pt x="1791" y="33"/>
                </a:lnTo>
                <a:lnTo>
                  <a:pt x="1788" y="33"/>
                </a:lnTo>
                <a:lnTo>
                  <a:pt x="1786" y="33"/>
                </a:lnTo>
                <a:lnTo>
                  <a:pt x="1786" y="33"/>
                </a:lnTo>
                <a:lnTo>
                  <a:pt x="1782" y="31"/>
                </a:lnTo>
                <a:lnTo>
                  <a:pt x="1780" y="29"/>
                </a:lnTo>
                <a:lnTo>
                  <a:pt x="1774" y="22"/>
                </a:lnTo>
                <a:lnTo>
                  <a:pt x="1764" y="15"/>
                </a:lnTo>
                <a:lnTo>
                  <a:pt x="1758" y="10"/>
                </a:lnTo>
                <a:lnTo>
                  <a:pt x="1751" y="6"/>
                </a:lnTo>
                <a:lnTo>
                  <a:pt x="1751" y="6"/>
                </a:lnTo>
                <a:lnTo>
                  <a:pt x="1741" y="1"/>
                </a:lnTo>
                <a:lnTo>
                  <a:pt x="1738" y="0"/>
                </a:lnTo>
                <a:lnTo>
                  <a:pt x="1737" y="1"/>
                </a:lnTo>
                <a:lnTo>
                  <a:pt x="1733" y="5"/>
                </a:lnTo>
                <a:lnTo>
                  <a:pt x="1731" y="7"/>
                </a:lnTo>
                <a:lnTo>
                  <a:pt x="1726" y="11"/>
                </a:lnTo>
                <a:lnTo>
                  <a:pt x="1726" y="11"/>
                </a:lnTo>
                <a:lnTo>
                  <a:pt x="1720" y="15"/>
                </a:lnTo>
                <a:lnTo>
                  <a:pt x="1717" y="15"/>
                </a:lnTo>
                <a:lnTo>
                  <a:pt x="1714" y="15"/>
                </a:lnTo>
                <a:lnTo>
                  <a:pt x="1713" y="12"/>
                </a:lnTo>
                <a:lnTo>
                  <a:pt x="1711" y="7"/>
                </a:lnTo>
                <a:lnTo>
                  <a:pt x="1709" y="5"/>
                </a:lnTo>
                <a:lnTo>
                  <a:pt x="1707" y="4"/>
                </a:lnTo>
                <a:lnTo>
                  <a:pt x="1707" y="4"/>
                </a:lnTo>
                <a:lnTo>
                  <a:pt x="1706" y="4"/>
                </a:lnTo>
                <a:lnTo>
                  <a:pt x="1705" y="5"/>
                </a:lnTo>
                <a:lnTo>
                  <a:pt x="1705" y="12"/>
                </a:lnTo>
                <a:lnTo>
                  <a:pt x="1705" y="22"/>
                </a:lnTo>
                <a:lnTo>
                  <a:pt x="1676" y="9"/>
                </a:lnTo>
                <a:lnTo>
                  <a:pt x="1676" y="9"/>
                </a:lnTo>
                <a:lnTo>
                  <a:pt x="1680" y="28"/>
                </a:lnTo>
                <a:lnTo>
                  <a:pt x="1682" y="45"/>
                </a:lnTo>
                <a:lnTo>
                  <a:pt x="1682" y="52"/>
                </a:lnTo>
                <a:lnTo>
                  <a:pt x="1681" y="59"/>
                </a:lnTo>
                <a:lnTo>
                  <a:pt x="1681" y="59"/>
                </a:lnTo>
                <a:lnTo>
                  <a:pt x="1680" y="64"/>
                </a:lnTo>
                <a:lnTo>
                  <a:pt x="1677" y="68"/>
                </a:lnTo>
                <a:lnTo>
                  <a:pt x="1672" y="78"/>
                </a:lnTo>
                <a:lnTo>
                  <a:pt x="1666" y="88"/>
                </a:lnTo>
                <a:lnTo>
                  <a:pt x="1664" y="94"/>
                </a:lnTo>
                <a:lnTo>
                  <a:pt x="1663" y="101"/>
                </a:lnTo>
                <a:lnTo>
                  <a:pt x="1663" y="101"/>
                </a:lnTo>
                <a:lnTo>
                  <a:pt x="1660" y="115"/>
                </a:lnTo>
                <a:lnTo>
                  <a:pt x="1657" y="129"/>
                </a:lnTo>
                <a:lnTo>
                  <a:pt x="1652" y="145"/>
                </a:lnTo>
                <a:lnTo>
                  <a:pt x="1652" y="145"/>
                </a:lnTo>
                <a:lnTo>
                  <a:pt x="1632" y="135"/>
                </a:lnTo>
                <a:lnTo>
                  <a:pt x="1610" y="126"/>
                </a:lnTo>
                <a:lnTo>
                  <a:pt x="1587" y="113"/>
                </a:lnTo>
                <a:lnTo>
                  <a:pt x="1587" y="113"/>
                </a:lnTo>
                <a:lnTo>
                  <a:pt x="1561" y="100"/>
                </a:lnTo>
                <a:lnTo>
                  <a:pt x="1534" y="85"/>
                </a:lnTo>
                <a:lnTo>
                  <a:pt x="1504" y="72"/>
                </a:lnTo>
                <a:lnTo>
                  <a:pt x="1504" y="72"/>
                </a:lnTo>
                <a:lnTo>
                  <a:pt x="1491" y="61"/>
                </a:lnTo>
                <a:lnTo>
                  <a:pt x="1477" y="52"/>
                </a:lnTo>
                <a:lnTo>
                  <a:pt x="1460" y="41"/>
                </a:lnTo>
                <a:lnTo>
                  <a:pt x="1440" y="31"/>
                </a:lnTo>
                <a:lnTo>
                  <a:pt x="1430" y="27"/>
                </a:lnTo>
                <a:lnTo>
                  <a:pt x="1420" y="23"/>
                </a:lnTo>
                <a:lnTo>
                  <a:pt x="1409" y="21"/>
                </a:lnTo>
                <a:lnTo>
                  <a:pt x="1400" y="18"/>
                </a:lnTo>
                <a:lnTo>
                  <a:pt x="1390" y="18"/>
                </a:lnTo>
                <a:lnTo>
                  <a:pt x="1381" y="19"/>
                </a:lnTo>
                <a:lnTo>
                  <a:pt x="1381" y="19"/>
                </a:lnTo>
                <a:lnTo>
                  <a:pt x="1377" y="21"/>
                </a:lnTo>
                <a:lnTo>
                  <a:pt x="1373" y="23"/>
                </a:lnTo>
                <a:lnTo>
                  <a:pt x="1370" y="25"/>
                </a:lnTo>
                <a:lnTo>
                  <a:pt x="1368" y="29"/>
                </a:lnTo>
                <a:lnTo>
                  <a:pt x="1364" y="37"/>
                </a:lnTo>
                <a:lnTo>
                  <a:pt x="1363" y="48"/>
                </a:lnTo>
                <a:lnTo>
                  <a:pt x="1363" y="60"/>
                </a:lnTo>
                <a:lnTo>
                  <a:pt x="1364" y="72"/>
                </a:lnTo>
                <a:lnTo>
                  <a:pt x="1365" y="86"/>
                </a:lnTo>
                <a:lnTo>
                  <a:pt x="1369" y="101"/>
                </a:lnTo>
                <a:lnTo>
                  <a:pt x="1376" y="127"/>
                </a:lnTo>
                <a:lnTo>
                  <a:pt x="1383" y="151"/>
                </a:lnTo>
                <a:lnTo>
                  <a:pt x="1391" y="174"/>
                </a:lnTo>
                <a:lnTo>
                  <a:pt x="1391" y="174"/>
                </a:lnTo>
                <a:close/>
                <a:moveTo>
                  <a:pt x="965" y="613"/>
                </a:moveTo>
                <a:lnTo>
                  <a:pt x="965" y="613"/>
                </a:lnTo>
                <a:lnTo>
                  <a:pt x="971" y="639"/>
                </a:lnTo>
                <a:lnTo>
                  <a:pt x="978" y="659"/>
                </a:lnTo>
                <a:lnTo>
                  <a:pt x="980" y="665"/>
                </a:lnTo>
                <a:lnTo>
                  <a:pt x="984" y="670"/>
                </a:lnTo>
                <a:lnTo>
                  <a:pt x="984" y="670"/>
                </a:lnTo>
                <a:lnTo>
                  <a:pt x="991" y="671"/>
                </a:lnTo>
                <a:lnTo>
                  <a:pt x="998" y="672"/>
                </a:lnTo>
                <a:lnTo>
                  <a:pt x="1004" y="675"/>
                </a:lnTo>
                <a:lnTo>
                  <a:pt x="1008" y="677"/>
                </a:lnTo>
                <a:lnTo>
                  <a:pt x="1010" y="680"/>
                </a:lnTo>
                <a:lnTo>
                  <a:pt x="1010" y="680"/>
                </a:lnTo>
                <a:lnTo>
                  <a:pt x="1012" y="688"/>
                </a:lnTo>
                <a:lnTo>
                  <a:pt x="1015" y="695"/>
                </a:lnTo>
                <a:lnTo>
                  <a:pt x="1015" y="704"/>
                </a:lnTo>
                <a:lnTo>
                  <a:pt x="1015" y="704"/>
                </a:lnTo>
                <a:lnTo>
                  <a:pt x="1021" y="702"/>
                </a:lnTo>
                <a:lnTo>
                  <a:pt x="1024" y="702"/>
                </a:lnTo>
                <a:lnTo>
                  <a:pt x="1028" y="704"/>
                </a:lnTo>
                <a:lnTo>
                  <a:pt x="1028" y="704"/>
                </a:lnTo>
                <a:lnTo>
                  <a:pt x="1027" y="705"/>
                </a:lnTo>
                <a:lnTo>
                  <a:pt x="1021" y="708"/>
                </a:lnTo>
                <a:lnTo>
                  <a:pt x="1008" y="714"/>
                </a:lnTo>
                <a:lnTo>
                  <a:pt x="986" y="721"/>
                </a:lnTo>
                <a:lnTo>
                  <a:pt x="986" y="721"/>
                </a:lnTo>
                <a:lnTo>
                  <a:pt x="973" y="727"/>
                </a:lnTo>
                <a:lnTo>
                  <a:pt x="959" y="735"/>
                </a:lnTo>
                <a:lnTo>
                  <a:pt x="944" y="742"/>
                </a:lnTo>
                <a:lnTo>
                  <a:pt x="929" y="750"/>
                </a:lnTo>
                <a:lnTo>
                  <a:pt x="900" y="771"/>
                </a:lnTo>
                <a:lnTo>
                  <a:pt x="871" y="791"/>
                </a:lnTo>
                <a:lnTo>
                  <a:pt x="845" y="811"/>
                </a:lnTo>
                <a:lnTo>
                  <a:pt x="822" y="830"/>
                </a:lnTo>
                <a:lnTo>
                  <a:pt x="790" y="858"/>
                </a:lnTo>
                <a:lnTo>
                  <a:pt x="790" y="858"/>
                </a:lnTo>
                <a:lnTo>
                  <a:pt x="779" y="866"/>
                </a:lnTo>
                <a:lnTo>
                  <a:pt x="765" y="875"/>
                </a:lnTo>
                <a:lnTo>
                  <a:pt x="751" y="882"/>
                </a:lnTo>
                <a:lnTo>
                  <a:pt x="735" y="889"/>
                </a:lnTo>
                <a:lnTo>
                  <a:pt x="708" y="901"/>
                </a:lnTo>
                <a:lnTo>
                  <a:pt x="692" y="907"/>
                </a:lnTo>
                <a:lnTo>
                  <a:pt x="692" y="907"/>
                </a:lnTo>
                <a:lnTo>
                  <a:pt x="686" y="910"/>
                </a:lnTo>
                <a:lnTo>
                  <a:pt x="681" y="915"/>
                </a:lnTo>
                <a:lnTo>
                  <a:pt x="679" y="919"/>
                </a:lnTo>
                <a:lnTo>
                  <a:pt x="678" y="924"/>
                </a:lnTo>
                <a:lnTo>
                  <a:pt x="677" y="928"/>
                </a:lnTo>
                <a:lnTo>
                  <a:pt x="677" y="934"/>
                </a:lnTo>
                <a:lnTo>
                  <a:pt x="677" y="934"/>
                </a:lnTo>
                <a:lnTo>
                  <a:pt x="678" y="948"/>
                </a:lnTo>
                <a:lnTo>
                  <a:pt x="679" y="957"/>
                </a:lnTo>
                <a:lnTo>
                  <a:pt x="680" y="964"/>
                </a:lnTo>
                <a:lnTo>
                  <a:pt x="455" y="829"/>
                </a:lnTo>
                <a:lnTo>
                  <a:pt x="455" y="829"/>
                </a:lnTo>
                <a:lnTo>
                  <a:pt x="451" y="821"/>
                </a:lnTo>
                <a:lnTo>
                  <a:pt x="441" y="803"/>
                </a:lnTo>
                <a:lnTo>
                  <a:pt x="436" y="792"/>
                </a:lnTo>
                <a:lnTo>
                  <a:pt x="433" y="782"/>
                </a:lnTo>
                <a:lnTo>
                  <a:pt x="431" y="774"/>
                </a:lnTo>
                <a:lnTo>
                  <a:pt x="433" y="772"/>
                </a:lnTo>
                <a:lnTo>
                  <a:pt x="434" y="769"/>
                </a:lnTo>
                <a:lnTo>
                  <a:pt x="434" y="769"/>
                </a:lnTo>
                <a:lnTo>
                  <a:pt x="439" y="762"/>
                </a:lnTo>
                <a:lnTo>
                  <a:pt x="443" y="757"/>
                </a:lnTo>
                <a:lnTo>
                  <a:pt x="446" y="755"/>
                </a:lnTo>
                <a:lnTo>
                  <a:pt x="452" y="751"/>
                </a:lnTo>
                <a:lnTo>
                  <a:pt x="469" y="745"/>
                </a:lnTo>
                <a:lnTo>
                  <a:pt x="469" y="745"/>
                </a:lnTo>
                <a:lnTo>
                  <a:pt x="503" y="736"/>
                </a:lnTo>
                <a:lnTo>
                  <a:pt x="553" y="725"/>
                </a:lnTo>
                <a:lnTo>
                  <a:pt x="584" y="719"/>
                </a:lnTo>
                <a:lnTo>
                  <a:pt x="618" y="714"/>
                </a:lnTo>
                <a:lnTo>
                  <a:pt x="654" y="710"/>
                </a:lnTo>
                <a:lnTo>
                  <a:pt x="691" y="706"/>
                </a:lnTo>
                <a:lnTo>
                  <a:pt x="691" y="706"/>
                </a:lnTo>
                <a:lnTo>
                  <a:pt x="727" y="704"/>
                </a:lnTo>
                <a:lnTo>
                  <a:pt x="755" y="702"/>
                </a:lnTo>
                <a:lnTo>
                  <a:pt x="798" y="701"/>
                </a:lnTo>
                <a:lnTo>
                  <a:pt x="827" y="701"/>
                </a:lnTo>
                <a:lnTo>
                  <a:pt x="838" y="700"/>
                </a:lnTo>
                <a:lnTo>
                  <a:pt x="847" y="699"/>
                </a:lnTo>
                <a:lnTo>
                  <a:pt x="847" y="699"/>
                </a:lnTo>
                <a:lnTo>
                  <a:pt x="863" y="694"/>
                </a:lnTo>
                <a:lnTo>
                  <a:pt x="873" y="690"/>
                </a:lnTo>
                <a:lnTo>
                  <a:pt x="880" y="686"/>
                </a:lnTo>
                <a:lnTo>
                  <a:pt x="888" y="680"/>
                </a:lnTo>
                <a:lnTo>
                  <a:pt x="888" y="680"/>
                </a:lnTo>
                <a:lnTo>
                  <a:pt x="893" y="675"/>
                </a:lnTo>
                <a:lnTo>
                  <a:pt x="899" y="668"/>
                </a:lnTo>
                <a:lnTo>
                  <a:pt x="910" y="651"/>
                </a:lnTo>
                <a:lnTo>
                  <a:pt x="920" y="631"/>
                </a:lnTo>
                <a:lnTo>
                  <a:pt x="965" y="613"/>
                </a:lnTo>
                <a:close/>
                <a:moveTo>
                  <a:pt x="1444" y="110"/>
                </a:moveTo>
                <a:lnTo>
                  <a:pt x="1444" y="110"/>
                </a:lnTo>
                <a:lnTo>
                  <a:pt x="1450" y="120"/>
                </a:lnTo>
                <a:lnTo>
                  <a:pt x="1458" y="137"/>
                </a:lnTo>
                <a:lnTo>
                  <a:pt x="1468" y="158"/>
                </a:lnTo>
                <a:lnTo>
                  <a:pt x="1437" y="155"/>
                </a:lnTo>
                <a:lnTo>
                  <a:pt x="1432" y="107"/>
                </a:lnTo>
                <a:lnTo>
                  <a:pt x="1432" y="107"/>
                </a:lnTo>
                <a:lnTo>
                  <a:pt x="1436" y="107"/>
                </a:lnTo>
                <a:lnTo>
                  <a:pt x="1439" y="108"/>
                </a:lnTo>
                <a:lnTo>
                  <a:pt x="1444" y="110"/>
                </a:lnTo>
                <a:lnTo>
                  <a:pt x="1444" y="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45128C9-F969-4898-A539-048A80C12BD0}"/>
              </a:ext>
            </a:extLst>
          </p:cNvPr>
          <p:cNvSpPr>
            <a:spLocks noEditPoints="1"/>
          </p:cNvSpPr>
          <p:nvPr/>
        </p:nvSpPr>
        <p:spPr bwMode="auto">
          <a:xfrm>
            <a:off x="2627518" y="4717008"/>
            <a:ext cx="914478" cy="1584399"/>
          </a:xfrm>
          <a:custGeom>
            <a:avLst/>
            <a:gdLst>
              <a:gd name="T0" fmla="*/ 82 w 789"/>
              <a:gd name="T1" fmla="*/ 346 h 1367"/>
              <a:gd name="T2" fmla="*/ 223 w 789"/>
              <a:gd name="T3" fmla="*/ 278 h 1367"/>
              <a:gd name="T4" fmla="*/ 318 w 789"/>
              <a:gd name="T5" fmla="*/ 392 h 1367"/>
              <a:gd name="T6" fmla="*/ 394 w 789"/>
              <a:gd name="T7" fmla="*/ 511 h 1367"/>
              <a:gd name="T8" fmla="*/ 444 w 789"/>
              <a:gd name="T9" fmla="*/ 598 h 1367"/>
              <a:gd name="T10" fmla="*/ 279 w 789"/>
              <a:gd name="T11" fmla="*/ 778 h 1367"/>
              <a:gd name="T12" fmla="*/ 235 w 789"/>
              <a:gd name="T13" fmla="*/ 865 h 1367"/>
              <a:gd name="T14" fmla="*/ 241 w 789"/>
              <a:gd name="T15" fmla="*/ 946 h 1367"/>
              <a:gd name="T16" fmla="*/ 371 w 789"/>
              <a:gd name="T17" fmla="*/ 1129 h 1367"/>
              <a:gd name="T18" fmla="*/ 235 w 789"/>
              <a:gd name="T19" fmla="*/ 1132 h 1367"/>
              <a:gd name="T20" fmla="*/ 88 w 789"/>
              <a:gd name="T21" fmla="*/ 1142 h 1367"/>
              <a:gd name="T22" fmla="*/ 77 w 789"/>
              <a:gd name="T23" fmla="*/ 1175 h 1367"/>
              <a:gd name="T24" fmla="*/ 252 w 789"/>
              <a:gd name="T25" fmla="*/ 1269 h 1367"/>
              <a:gd name="T26" fmla="*/ 538 w 789"/>
              <a:gd name="T27" fmla="*/ 1365 h 1367"/>
              <a:gd name="T28" fmla="*/ 743 w 789"/>
              <a:gd name="T29" fmla="*/ 1337 h 1367"/>
              <a:gd name="T30" fmla="*/ 784 w 789"/>
              <a:gd name="T31" fmla="*/ 1310 h 1367"/>
              <a:gd name="T32" fmla="*/ 615 w 789"/>
              <a:gd name="T33" fmla="*/ 1237 h 1367"/>
              <a:gd name="T34" fmla="*/ 601 w 789"/>
              <a:gd name="T35" fmla="*/ 1209 h 1367"/>
              <a:gd name="T36" fmla="*/ 591 w 789"/>
              <a:gd name="T37" fmla="*/ 998 h 1367"/>
              <a:gd name="T38" fmla="*/ 542 w 789"/>
              <a:gd name="T39" fmla="*/ 876 h 1367"/>
              <a:gd name="T40" fmla="*/ 573 w 789"/>
              <a:gd name="T41" fmla="*/ 831 h 1367"/>
              <a:gd name="T42" fmla="*/ 679 w 789"/>
              <a:gd name="T43" fmla="*/ 727 h 1367"/>
              <a:gd name="T44" fmla="*/ 729 w 789"/>
              <a:gd name="T45" fmla="*/ 613 h 1367"/>
              <a:gd name="T46" fmla="*/ 711 w 789"/>
              <a:gd name="T47" fmla="*/ 515 h 1367"/>
              <a:gd name="T48" fmla="*/ 612 w 789"/>
              <a:gd name="T49" fmla="*/ 339 h 1367"/>
              <a:gd name="T50" fmla="*/ 515 w 789"/>
              <a:gd name="T51" fmla="*/ 218 h 1367"/>
              <a:gd name="T52" fmla="*/ 447 w 789"/>
              <a:gd name="T53" fmla="*/ 172 h 1367"/>
              <a:gd name="T54" fmla="*/ 475 w 789"/>
              <a:gd name="T55" fmla="*/ 101 h 1367"/>
              <a:gd name="T56" fmla="*/ 468 w 789"/>
              <a:gd name="T57" fmla="*/ 41 h 1367"/>
              <a:gd name="T58" fmla="*/ 430 w 789"/>
              <a:gd name="T59" fmla="*/ 8 h 1367"/>
              <a:gd name="T60" fmla="*/ 381 w 789"/>
              <a:gd name="T61" fmla="*/ 1 h 1367"/>
              <a:gd name="T62" fmla="*/ 322 w 789"/>
              <a:gd name="T63" fmla="*/ 21 h 1367"/>
              <a:gd name="T64" fmla="*/ 301 w 789"/>
              <a:gd name="T65" fmla="*/ 55 h 1367"/>
              <a:gd name="T66" fmla="*/ 289 w 789"/>
              <a:gd name="T67" fmla="*/ 65 h 1367"/>
              <a:gd name="T68" fmla="*/ 293 w 789"/>
              <a:gd name="T69" fmla="*/ 95 h 1367"/>
              <a:gd name="T70" fmla="*/ 267 w 789"/>
              <a:gd name="T71" fmla="*/ 178 h 1367"/>
              <a:gd name="T72" fmla="*/ 144 w 789"/>
              <a:gd name="T73" fmla="*/ 240 h 1367"/>
              <a:gd name="T74" fmla="*/ 38 w 789"/>
              <a:gd name="T75" fmla="*/ 302 h 1367"/>
              <a:gd name="T76" fmla="*/ 1 w 789"/>
              <a:gd name="T77" fmla="*/ 351 h 1367"/>
              <a:gd name="T78" fmla="*/ 26 w 789"/>
              <a:gd name="T79" fmla="*/ 519 h 1367"/>
              <a:gd name="T80" fmla="*/ 44 w 789"/>
              <a:gd name="T81" fmla="*/ 598 h 1367"/>
              <a:gd name="T82" fmla="*/ 53 w 789"/>
              <a:gd name="T83" fmla="*/ 575 h 1367"/>
              <a:gd name="T84" fmla="*/ 70 w 789"/>
              <a:gd name="T85" fmla="*/ 600 h 1367"/>
              <a:gd name="T86" fmla="*/ 92 w 789"/>
              <a:gd name="T87" fmla="*/ 598 h 1367"/>
              <a:gd name="T88" fmla="*/ 88 w 789"/>
              <a:gd name="T89" fmla="*/ 540 h 1367"/>
              <a:gd name="T90" fmla="*/ 100 w 789"/>
              <a:gd name="T91" fmla="*/ 559 h 1367"/>
              <a:gd name="T92" fmla="*/ 112 w 789"/>
              <a:gd name="T93" fmla="*/ 537 h 1367"/>
              <a:gd name="T94" fmla="*/ 94 w 789"/>
              <a:gd name="T95" fmla="*/ 492 h 1367"/>
              <a:gd name="T96" fmla="*/ 80 w 789"/>
              <a:gd name="T97" fmla="*/ 406 h 1367"/>
              <a:gd name="T98" fmla="*/ 430 w 789"/>
              <a:gd name="T99" fmla="*/ 883 h 1367"/>
              <a:gd name="T100" fmla="*/ 462 w 789"/>
              <a:gd name="T101" fmla="*/ 901 h 1367"/>
              <a:gd name="T102" fmla="*/ 526 w 789"/>
              <a:gd name="T103" fmla="*/ 1033 h 1367"/>
              <a:gd name="T104" fmla="*/ 556 w 789"/>
              <a:gd name="T105" fmla="*/ 1190 h 1367"/>
              <a:gd name="T106" fmla="*/ 478 w 789"/>
              <a:gd name="T107" fmla="*/ 1186 h 1367"/>
              <a:gd name="T108" fmla="*/ 452 w 789"/>
              <a:gd name="T109" fmla="*/ 1149 h 1367"/>
              <a:gd name="T110" fmla="*/ 403 w 789"/>
              <a:gd name="T111" fmla="*/ 1015 h 1367"/>
              <a:gd name="T112" fmla="*/ 398 w 789"/>
              <a:gd name="T113" fmla="*/ 856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9" h="1367">
                <a:moveTo>
                  <a:pt x="80" y="406"/>
                </a:moveTo>
                <a:lnTo>
                  <a:pt x="80" y="346"/>
                </a:lnTo>
                <a:lnTo>
                  <a:pt x="80" y="346"/>
                </a:lnTo>
                <a:lnTo>
                  <a:pt x="79" y="345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6" y="345"/>
                </a:lnTo>
                <a:lnTo>
                  <a:pt x="107" y="337"/>
                </a:lnTo>
                <a:lnTo>
                  <a:pt x="107" y="337"/>
                </a:lnTo>
                <a:lnTo>
                  <a:pt x="138" y="321"/>
                </a:lnTo>
                <a:lnTo>
                  <a:pt x="174" y="302"/>
                </a:lnTo>
                <a:lnTo>
                  <a:pt x="205" y="285"/>
                </a:lnTo>
                <a:lnTo>
                  <a:pt x="217" y="281"/>
                </a:lnTo>
                <a:lnTo>
                  <a:pt x="223" y="278"/>
                </a:lnTo>
                <a:lnTo>
                  <a:pt x="223" y="278"/>
                </a:lnTo>
                <a:lnTo>
                  <a:pt x="226" y="278"/>
                </a:lnTo>
                <a:lnTo>
                  <a:pt x="229" y="282"/>
                </a:lnTo>
                <a:lnTo>
                  <a:pt x="239" y="293"/>
                </a:lnTo>
                <a:lnTo>
                  <a:pt x="266" y="327"/>
                </a:lnTo>
                <a:lnTo>
                  <a:pt x="296" y="366"/>
                </a:lnTo>
                <a:lnTo>
                  <a:pt x="308" y="381"/>
                </a:lnTo>
                <a:lnTo>
                  <a:pt x="318" y="392"/>
                </a:lnTo>
                <a:lnTo>
                  <a:pt x="318" y="392"/>
                </a:lnTo>
                <a:lnTo>
                  <a:pt x="330" y="404"/>
                </a:lnTo>
                <a:lnTo>
                  <a:pt x="339" y="417"/>
                </a:lnTo>
                <a:lnTo>
                  <a:pt x="350" y="434"/>
                </a:lnTo>
                <a:lnTo>
                  <a:pt x="364" y="460"/>
                </a:lnTo>
                <a:lnTo>
                  <a:pt x="364" y="460"/>
                </a:lnTo>
                <a:lnTo>
                  <a:pt x="380" y="489"/>
                </a:lnTo>
                <a:lnTo>
                  <a:pt x="394" y="511"/>
                </a:lnTo>
                <a:lnTo>
                  <a:pt x="406" y="529"/>
                </a:lnTo>
                <a:lnTo>
                  <a:pt x="411" y="539"/>
                </a:lnTo>
                <a:lnTo>
                  <a:pt x="416" y="547"/>
                </a:lnTo>
                <a:lnTo>
                  <a:pt x="416" y="547"/>
                </a:lnTo>
                <a:lnTo>
                  <a:pt x="419" y="556"/>
                </a:lnTo>
                <a:lnTo>
                  <a:pt x="424" y="565"/>
                </a:lnTo>
                <a:lnTo>
                  <a:pt x="435" y="583"/>
                </a:lnTo>
                <a:lnTo>
                  <a:pt x="444" y="598"/>
                </a:lnTo>
                <a:lnTo>
                  <a:pt x="447" y="602"/>
                </a:lnTo>
                <a:lnTo>
                  <a:pt x="448" y="605"/>
                </a:lnTo>
                <a:lnTo>
                  <a:pt x="448" y="605"/>
                </a:lnTo>
                <a:lnTo>
                  <a:pt x="373" y="680"/>
                </a:lnTo>
                <a:lnTo>
                  <a:pt x="319" y="734"/>
                </a:lnTo>
                <a:lnTo>
                  <a:pt x="289" y="766"/>
                </a:lnTo>
                <a:lnTo>
                  <a:pt x="289" y="766"/>
                </a:lnTo>
                <a:lnTo>
                  <a:pt x="279" y="778"/>
                </a:lnTo>
                <a:lnTo>
                  <a:pt x="272" y="787"/>
                </a:lnTo>
                <a:lnTo>
                  <a:pt x="270" y="794"/>
                </a:lnTo>
                <a:lnTo>
                  <a:pt x="269" y="797"/>
                </a:lnTo>
                <a:lnTo>
                  <a:pt x="269" y="797"/>
                </a:lnTo>
                <a:lnTo>
                  <a:pt x="267" y="803"/>
                </a:lnTo>
                <a:lnTo>
                  <a:pt x="261" y="814"/>
                </a:lnTo>
                <a:lnTo>
                  <a:pt x="245" y="848"/>
                </a:lnTo>
                <a:lnTo>
                  <a:pt x="235" y="865"/>
                </a:lnTo>
                <a:lnTo>
                  <a:pt x="227" y="883"/>
                </a:lnTo>
                <a:lnTo>
                  <a:pt x="222" y="899"/>
                </a:lnTo>
                <a:lnTo>
                  <a:pt x="221" y="905"/>
                </a:lnTo>
                <a:lnTo>
                  <a:pt x="221" y="910"/>
                </a:lnTo>
                <a:lnTo>
                  <a:pt x="221" y="910"/>
                </a:lnTo>
                <a:lnTo>
                  <a:pt x="222" y="916"/>
                </a:lnTo>
                <a:lnTo>
                  <a:pt x="227" y="923"/>
                </a:lnTo>
                <a:lnTo>
                  <a:pt x="241" y="946"/>
                </a:lnTo>
                <a:lnTo>
                  <a:pt x="261" y="973"/>
                </a:lnTo>
                <a:lnTo>
                  <a:pt x="284" y="1004"/>
                </a:lnTo>
                <a:lnTo>
                  <a:pt x="331" y="1064"/>
                </a:lnTo>
                <a:lnTo>
                  <a:pt x="349" y="1088"/>
                </a:lnTo>
                <a:lnTo>
                  <a:pt x="361" y="1105"/>
                </a:lnTo>
                <a:lnTo>
                  <a:pt x="361" y="1105"/>
                </a:lnTo>
                <a:lnTo>
                  <a:pt x="367" y="1117"/>
                </a:lnTo>
                <a:lnTo>
                  <a:pt x="371" y="1129"/>
                </a:lnTo>
                <a:lnTo>
                  <a:pt x="380" y="1150"/>
                </a:lnTo>
                <a:lnTo>
                  <a:pt x="383" y="1166"/>
                </a:lnTo>
                <a:lnTo>
                  <a:pt x="385" y="1172"/>
                </a:lnTo>
                <a:lnTo>
                  <a:pt x="385" y="1172"/>
                </a:lnTo>
                <a:lnTo>
                  <a:pt x="361" y="1163"/>
                </a:lnTo>
                <a:lnTo>
                  <a:pt x="302" y="1148"/>
                </a:lnTo>
                <a:lnTo>
                  <a:pt x="269" y="1139"/>
                </a:lnTo>
                <a:lnTo>
                  <a:pt x="235" y="1132"/>
                </a:lnTo>
                <a:lnTo>
                  <a:pt x="208" y="1127"/>
                </a:lnTo>
                <a:lnTo>
                  <a:pt x="196" y="1126"/>
                </a:lnTo>
                <a:lnTo>
                  <a:pt x="186" y="1126"/>
                </a:lnTo>
                <a:lnTo>
                  <a:pt x="186" y="1126"/>
                </a:lnTo>
                <a:lnTo>
                  <a:pt x="144" y="1131"/>
                </a:lnTo>
                <a:lnTo>
                  <a:pt x="119" y="1133"/>
                </a:lnTo>
                <a:lnTo>
                  <a:pt x="98" y="1138"/>
                </a:lnTo>
                <a:lnTo>
                  <a:pt x="88" y="1142"/>
                </a:lnTo>
                <a:lnTo>
                  <a:pt x="80" y="1145"/>
                </a:lnTo>
                <a:lnTo>
                  <a:pt x="74" y="1150"/>
                </a:lnTo>
                <a:lnTo>
                  <a:pt x="70" y="1155"/>
                </a:lnTo>
                <a:lnTo>
                  <a:pt x="69" y="1157"/>
                </a:lnTo>
                <a:lnTo>
                  <a:pt x="69" y="1161"/>
                </a:lnTo>
                <a:lnTo>
                  <a:pt x="70" y="1164"/>
                </a:lnTo>
                <a:lnTo>
                  <a:pt x="71" y="1168"/>
                </a:lnTo>
                <a:lnTo>
                  <a:pt x="77" y="1175"/>
                </a:lnTo>
                <a:lnTo>
                  <a:pt x="87" y="1185"/>
                </a:lnTo>
                <a:lnTo>
                  <a:pt x="87" y="1185"/>
                </a:lnTo>
                <a:lnTo>
                  <a:pt x="99" y="1193"/>
                </a:lnTo>
                <a:lnTo>
                  <a:pt x="112" y="1203"/>
                </a:lnTo>
                <a:lnTo>
                  <a:pt x="142" y="1219"/>
                </a:lnTo>
                <a:lnTo>
                  <a:pt x="175" y="1236"/>
                </a:lnTo>
                <a:lnTo>
                  <a:pt x="211" y="1252"/>
                </a:lnTo>
                <a:lnTo>
                  <a:pt x="252" y="1269"/>
                </a:lnTo>
                <a:lnTo>
                  <a:pt x="296" y="1285"/>
                </a:lnTo>
                <a:lnTo>
                  <a:pt x="397" y="1322"/>
                </a:lnTo>
                <a:lnTo>
                  <a:pt x="397" y="1322"/>
                </a:lnTo>
                <a:lnTo>
                  <a:pt x="444" y="1340"/>
                </a:lnTo>
                <a:lnTo>
                  <a:pt x="483" y="1352"/>
                </a:lnTo>
                <a:lnTo>
                  <a:pt x="512" y="1361"/>
                </a:lnTo>
                <a:lnTo>
                  <a:pt x="526" y="1363"/>
                </a:lnTo>
                <a:lnTo>
                  <a:pt x="538" y="1365"/>
                </a:lnTo>
                <a:lnTo>
                  <a:pt x="550" y="1367"/>
                </a:lnTo>
                <a:lnTo>
                  <a:pt x="562" y="1367"/>
                </a:lnTo>
                <a:lnTo>
                  <a:pt x="587" y="1364"/>
                </a:lnTo>
                <a:lnTo>
                  <a:pt x="614" y="1361"/>
                </a:lnTo>
                <a:lnTo>
                  <a:pt x="649" y="1353"/>
                </a:lnTo>
                <a:lnTo>
                  <a:pt x="649" y="1353"/>
                </a:lnTo>
                <a:lnTo>
                  <a:pt x="717" y="1343"/>
                </a:lnTo>
                <a:lnTo>
                  <a:pt x="743" y="1337"/>
                </a:lnTo>
                <a:lnTo>
                  <a:pt x="764" y="1332"/>
                </a:lnTo>
                <a:lnTo>
                  <a:pt x="778" y="1328"/>
                </a:lnTo>
                <a:lnTo>
                  <a:pt x="783" y="1326"/>
                </a:lnTo>
                <a:lnTo>
                  <a:pt x="786" y="1322"/>
                </a:lnTo>
                <a:lnTo>
                  <a:pt x="789" y="1320"/>
                </a:lnTo>
                <a:lnTo>
                  <a:pt x="789" y="1318"/>
                </a:lnTo>
                <a:lnTo>
                  <a:pt x="786" y="1314"/>
                </a:lnTo>
                <a:lnTo>
                  <a:pt x="784" y="1310"/>
                </a:lnTo>
                <a:lnTo>
                  <a:pt x="784" y="1310"/>
                </a:lnTo>
                <a:lnTo>
                  <a:pt x="778" y="1307"/>
                </a:lnTo>
                <a:lnTo>
                  <a:pt x="770" y="1303"/>
                </a:lnTo>
                <a:lnTo>
                  <a:pt x="748" y="1292"/>
                </a:lnTo>
                <a:lnTo>
                  <a:pt x="692" y="1269"/>
                </a:lnTo>
                <a:lnTo>
                  <a:pt x="639" y="1248"/>
                </a:lnTo>
                <a:lnTo>
                  <a:pt x="615" y="1237"/>
                </a:lnTo>
                <a:lnTo>
                  <a:pt x="615" y="1237"/>
                </a:lnTo>
                <a:lnTo>
                  <a:pt x="612" y="1236"/>
                </a:lnTo>
                <a:lnTo>
                  <a:pt x="611" y="1236"/>
                </a:lnTo>
                <a:lnTo>
                  <a:pt x="608" y="1234"/>
                </a:lnTo>
                <a:lnTo>
                  <a:pt x="606" y="1231"/>
                </a:lnTo>
                <a:lnTo>
                  <a:pt x="603" y="1227"/>
                </a:lnTo>
                <a:lnTo>
                  <a:pt x="602" y="1219"/>
                </a:lnTo>
                <a:lnTo>
                  <a:pt x="601" y="1209"/>
                </a:lnTo>
                <a:lnTo>
                  <a:pt x="601" y="1209"/>
                </a:lnTo>
                <a:lnTo>
                  <a:pt x="600" y="1193"/>
                </a:lnTo>
                <a:lnTo>
                  <a:pt x="601" y="1170"/>
                </a:lnTo>
                <a:lnTo>
                  <a:pt x="601" y="1112"/>
                </a:lnTo>
                <a:lnTo>
                  <a:pt x="601" y="1080"/>
                </a:lnTo>
                <a:lnTo>
                  <a:pt x="600" y="1048"/>
                </a:lnTo>
                <a:lnTo>
                  <a:pt x="596" y="1021"/>
                </a:lnTo>
                <a:lnTo>
                  <a:pt x="594" y="1009"/>
                </a:lnTo>
                <a:lnTo>
                  <a:pt x="591" y="998"/>
                </a:lnTo>
                <a:lnTo>
                  <a:pt x="591" y="998"/>
                </a:lnTo>
                <a:lnTo>
                  <a:pt x="584" y="979"/>
                </a:lnTo>
                <a:lnTo>
                  <a:pt x="577" y="959"/>
                </a:lnTo>
                <a:lnTo>
                  <a:pt x="560" y="920"/>
                </a:lnTo>
                <a:lnTo>
                  <a:pt x="547" y="891"/>
                </a:lnTo>
                <a:lnTo>
                  <a:pt x="544" y="881"/>
                </a:lnTo>
                <a:lnTo>
                  <a:pt x="542" y="876"/>
                </a:lnTo>
                <a:lnTo>
                  <a:pt x="542" y="876"/>
                </a:lnTo>
                <a:lnTo>
                  <a:pt x="542" y="869"/>
                </a:lnTo>
                <a:lnTo>
                  <a:pt x="545" y="859"/>
                </a:lnTo>
                <a:lnTo>
                  <a:pt x="548" y="855"/>
                </a:lnTo>
                <a:lnTo>
                  <a:pt x="552" y="849"/>
                </a:lnTo>
                <a:lnTo>
                  <a:pt x="557" y="844"/>
                </a:lnTo>
                <a:lnTo>
                  <a:pt x="564" y="838"/>
                </a:lnTo>
                <a:lnTo>
                  <a:pt x="564" y="838"/>
                </a:lnTo>
                <a:lnTo>
                  <a:pt x="573" y="831"/>
                </a:lnTo>
                <a:lnTo>
                  <a:pt x="585" y="819"/>
                </a:lnTo>
                <a:lnTo>
                  <a:pt x="614" y="790"/>
                </a:lnTo>
                <a:lnTo>
                  <a:pt x="642" y="761"/>
                </a:lnTo>
                <a:lnTo>
                  <a:pt x="654" y="751"/>
                </a:lnTo>
                <a:lnTo>
                  <a:pt x="662" y="742"/>
                </a:lnTo>
                <a:lnTo>
                  <a:pt x="662" y="742"/>
                </a:lnTo>
                <a:lnTo>
                  <a:pt x="670" y="736"/>
                </a:lnTo>
                <a:lnTo>
                  <a:pt x="679" y="727"/>
                </a:lnTo>
                <a:lnTo>
                  <a:pt x="689" y="715"/>
                </a:lnTo>
                <a:lnTo>
                  <a:pt x="699" y="700"/>
                </a:lnTo>
                <a:lnTo>
                  <a:pt x="709" y="684"/>
                </a:lnTo>
                <a:lnTo>
                  <a:pt x="717" y="663"/>
                </a:lnTo>
                <a:lnTo>
                  <a:pt x="721" y="651"/>
                </a:lnTo>
                <a:lnTo>
                  <a:pt x="724" y="639"/>
                </a:lnTo>
                <a:lnTo>
                  <a:pt x="726" y="627"/>
                </a:lnTo>
                <a:lnTo>
                  <a:pt x="729" y="613"/>
                </a:lnTo>
                <a:lnTo>
                  <a:pt x="729" y="613"/>
                </a:lnTo>
                <a:lnTo>
                  <a:pt x="730" y="600"/>
                </a:lnTo>
                <a:lnTo>
                  <a:pt x="730" y="587"/>
                </a:lnTo>
                <a:lnTo>
                  <a:pt x="729" y="575"/>
                </a:lnTo>
                <a:lnTo>
                  <a:pt x="728" y="564"/>
                </a:lnTo>
                <a:lnTo>
                  <a:pt x="723" y="544"/>
                </a:lnTo>
                <a:lnTo>
                  <a:pt x="717" y="527"/>
                </a:lnTo>
                <a:lnTo>
                  <a:pt x="711" y="515"/>
                </a:lnTo>
                <a:lnTo>
                  <a:pt x="705" y="505"/>
                </a:lnTo>
                <a:lnTo>
                  <a:pt x="700" y="497"/>
                </a:lnTo>
                <a:lnTo>
                  <a:pt x="700" y="497"/>
                </a:lnTo>
                <a:lnTo>
                  <a:pt x="668" y="444"/>
                </a:lnTo>
                <a:lnTo>
                  <a:pt x="621" y="364"/>
                </a:lnTo>
                <a:lnTo>
                  <a:pt x="621" y="364"/>
                </a:lnTo>
                <a:lnTo>
                  <a:pt x="615" y="351"/>
                </a:lnTo>
                <a:lnTo>
                  <a:pt x="612" y="339"/>
                </a:lnTo>
                <a:lnTo>
                  <a:pt x="606" y="318"/>
                </a:lnTo>
                <a:lnTo>
                  <a:pt x="602" y="307"/>
                </a:lnTo>
                <a:lnTo>
                  <a:pt x="596" y="296"/>
                </a:lnTo>
                <a:lnTo>
                  <a:pt x="587" y="283"/>
                </a:lnTo>
                <a:lnTo>
                  <a:pt x="573" y="269"/>
                </a:lnTo>
                <a:lnTo>
                  <a:pt x="573" y="269"/>
                </a:lnTo>
                <a:lnTo>
                  <a:pt x="527" y="228"/>
                </a:lnTo>
                <a:lnTo>
                  <a:pt x="515" y="218"/>
                </a:lnTo>
                <a:lnTo>
                  <a:pt x="505" y="211"/>
                </a:lnTo>
                <a:lnTo>
                  <a:pt x="505" y="211"/>
                </a:lnTo>
                <a:lnTo>
                  <a:pt x="477" y="195"/>
                </a:lnTo>
                <a:lnTo>
                  <a:pt x="456" y="184"/>
                </a:lnTo>
                <a:lnTo>
                  <a:pt x="456" y="184"/>
                </a:lnTo>
                <a:lnTo>
                  <a:pt x="452" y="179"/>
                </a:lnTo>
                <a:lnTo>
                  <a:pt x="448" y="175"/>
                </a:lnTo>
                <a:lnTo>
                  <a:pt x="447" y="172"/>
                </a:lnTo>
                <a:lnTo>
                  <a:pt x="447" y="172"/>
                </a:lnTo>
                <a:lnTo>
                  <a:pt x="448" y="159"/>
                </a:lnTo>
                <a:lnTo>
                  <a:pt x="448" y="159"/>
                </a:lnTo>
                <a:lnTo>
                  <a:pt x="452" y="154"/>
                </a:lnTo>
                <a:lnTo>
                  <a:pt x="460" y="139"/>
                </a:lnTo>
                <a:lnTo>
                  <a:pt x="469" y="120"/>
                </a:lnTo>
                <a:lnTo>
                  <a:pt x="473" y="111"/>
                </a:lnTo>
                <a:lnTo>
                  <a:pt x="475" y="101"/>
                </a:lnTo>
                <a:lnTo>
                  <a:pt x="475" y="101"/>
                </a:lnTo>
                <a:lnTo>
                  <a:pt x="478" y="86"/>
                </a:lnTo>
                <a:lnTo>
                  <a:pt x="479" y="74"/>
                </a:lnTo>
                <a:lnTo>
                  <a:pt x="479" y="61"/>
                </a:lnTo>
                <a:lnTo>
                  <a:pt x="479" y="61"/>
                </a:lnTo>
                <a:lnTo>
                  <a:pt x="478" y="57"/>
                </a:lnTo>
                <a:lnTo>
                  <a:pt x="474" y="50"/>
                </a:lnTo>
                <a:lnTo>
                  <a:pt x="468" y="41"/>
                </a:lnTo>
                <a:lnTo>
                  <a:pt x="456" y="34"/>
                </a:lnTo>
                <a:lnTo>
                  <a:pt x="452" y="17"/>
                </a:lnTo>
                <a:lnTo>
                  <a:pt x="452" y="17"/>
                </a:lnTo>
                <a:lnTo>
                  <a:pt x="441" y="14"/>
                </a:lnTo>
                <a:lnTo>
                  <a:pt x="434" y="10"/>
                </a:lnTo>
                <a:lnTo>
                  <a:pt x="431" y="9"/>
                </a:lnTo>
                <a:lnTo>
                  <a:pt x="430" y="8"/>
                </a:lnTo>
                <a:lnTo>
                  <a:pt x="430" y="8"/>
                </a:lnTo>
                <a:lnTo>
                  <a:pt x="429" y="7"/>
                </a:lnTo>
                <a:lnTo>
                  <a:pt x="428" y="6"/>
                </a:lnTo>
                <a:lnTo>
                  <a:pt x="424" y="6"/>
                </a:lnTo>
                <a:lnTo>
                  <a:pt x="420" y="8"/>
                </a:lnTo>
                <a:lnTo>
                  <a:pt x="411" y="6"/>
                </a:lnTo>
                <a:lnTo>
                  <a:pt x="394" y="2"/>
                </a:lnTo>
                <a:lnTo>
                  <a:pt x="394" y="2"/>
                </a:lnTo>
                <a:lnTo>
                  <a:pt x="381" y="1"/>
                </a:lnTo>
                <a:lnTo>
                  <a:pt x="369" y="0"/>
                </a:lnTo>
                <a:lnTo>
                  <a:pt x="359" y="1"/>
                </a:lnTo>
                <a:lnTo>
                  <a:pt x="359" y="1"/>
                </a:lnTo>
                <a:lnTo>
                  <a:pt x="351" y="4"/>
                </a:lnTo>
                <a:lnTo>
                  <a:pt x="343" y="8"/>
                </a:lnTo>
                <a:lnTo>
                  <a:pt x="328" y="17"/>
                </a:lnTo>
                <a:lnTo>
                  <a:pt x="328" y="17"/>
                </a:lnTo>
                <a:lnTo>
                  <a:pt x="322" y="21"/>
                </a:lnTo>
                <a:lnTo>
                  <a:pt x="316" y="25"/>
                </a:lnTo>
                <a:lnTo>
                  <a:pt x="312" y="27"/>
                </a:lnTo>
                <a:lnTo>
                  <a:pt x="309" y="29"/>
                </a:lnTo>
                <a:lnTo>
                  <a:pt x="308" y="32"/>
                </a:lnTo>
                <a:lnTo>
                  <a:pt x="308" y="32"/>
                </a:lnTo>
                <a:lnTo>
                  <a:pt x="303" y="45"/>
                </a:lnTo>
                <a:lnTo>
                  <a:pt x="301" y="55"/>
                </a:lnTo>
                <a:lnTo>
                  <a:pt x="301" y="55"/>
                </a:lnTo>
                <a:lnTo>
                  <a:pt x="301" y="56"/>
                </a:lnTo>
                <a:lnTo>
                  <a:pt x="299" y="56"/>
                </a:lnTo>
                <a:lnTo>
                  <a:pt x="293" y="57"/>
                </a:lnTo>
                <a:lnTo>
                  <a:pt x="289" y="58"/>
                </a:lnTo>
                <a:lnTo>
                  <a:pt x="287" y="59"/>
                </a:lnTo>
                <a:lnTo>
                  <a:pt x="287" y="62"/>
                </a:lnTo>
                <a:lnTo>
                  <a:pt x="289" y="65"/>
                </a:lnTo>
                <a:lnTo>
                  <a:pt x="289" y="65"/>
                </a:lnTo>
                <a:lnTo>
                  <a:pt x="293" y="70"/>
                </a:lnTo>
                <a:lnTo>
                  <a:pt x="295" y="75"/>
                </a:lnTo>
                <a:lnTo>
                  <a:pt x="295" y="77"/>
                </a:lnTo>
                <a:lnTo>
                  <a:pt x="294" y="82"/>
                </a:lnTo>
                <a:lnTo>
                  <a:pt x="294" y="82"/>
                </a:lnTo>
                <a:lnTo>
                  <a:pt x="291" y="89"/>
                </a:lnTo>
                <a:lnTo>
                  <a:pt x="291" y="92"/>
                </a:lnTo>
                <a:lnTo>
                  <a:pt x="293" y="95"/>
                </a:lnTo>
                <a:lnTo>
                  <a:pt x="293" y="95"/>
                </a:lnTo>
                <a:lnTo>
                  <a:pt x="295" y="100"/>
                </a:lnTo>
                <a:lnTo>
                  <a:pt x="295" y="108"/>
                </a:lnTo>
                <a:lnTo>
                  <a:pt x="295" y="108"/>
                </a:lnTo>
                <a:lnTo>
                  <a:pt x="299" y="143"/>
                </a:lnTo>
                <a:lnTo>
                  <a:pt x="301" y="171"/>
                </a:lnTo>
                <a:lnTo>
                  <a:pt x="301" y="171"/>
                </a:lnTo>
                <a:lnTo>
                  <a:pt x="267" y="178"/>
                </a:lnTo>
                <a:lnTo>
                  <a:pt x="239" y="185"/>
                </a:lnTo>
                <a:lnTo>
                  <a:pt x="226" y="189"/>
                </a:lnTo>
                <a:lnTo>
                  <a:pt x="214" y="193"/>
                </a:lnTo>
                <a:lnTo>
                  <a:pt x="214" y="193"/>
                </a:lnTo>
                <a:lnTo>
                  <a:pt x="203" y="198"/>
                </a:lnTo>
                <a:lnTo>
                  <a:pt x="192" y="206"/>
                </a:lnTo>
                <a:lnTo>
                  <a:pt x="167" y="223"/>
                </a:lnTo>
                <a:lnTo>
                  <a:pt x="144" y="240"/>
                </a:lnTo>
                <a:lnTo>
                  <a:pt x="136" y="247"/>
                </a:lnTo>
                <a:lnTo>
                  <a:pt x="129" y="251"/>
                </a:lnTo>
                <a:lnTo>
                  <a:pt x="129" y="251"/>
                </a:lnTo>
                <a:lnTo>
                  <a:pt x="111" y="260"/>
                </a:lnTo>
                <a:lnTo>
                  <a:pt x="85" y="276"/>
                </a:lnTo>
                <a:lnTo>
                  <a:pt x="46" y="297"/>
                </a:lnTo>
                <a:lnTo>
                  <a:pt x="46" y="297"/>
                </a:lnTo>
                <a:lnTo>
                  <a:pt x="38" y="302"/>
                </a:lnTo>
                <a:lnTo>
                  <a:pt x="22" y="313"/>
                </a:lnTo>
                <a:lnTo>
                  <a:pt x="14" y="319"/>
                </a:lnTo>
                <a:lnTo>
                  <a:pt x="7" y="326"/>
                </a:lnTo>
                <a:lnTo>
                  <a:pt x="2" y="333"/>
                </a:lnTo>
                <a:lnTo>
                  <a:pt x="1" y="336"/>
                </a:lnTo>
                <a:lnTo>
                  <a:pt x="0" y="339"/>
                </a:lnTo>
                <a:lnTo>
                  <a:pt x="0" y="339"/>
                </a:lnTo>
                <a:lnTo>
                  <a:pt x="1" y="351"/>
                </a:lnTo>
                <a:lnTo>
                  <a:pt x="4" y="374"/>
                </a:lnTo>
                <a:lnTo>
                  <a:pt x="16" y="431"/>
                </a:lnTo>
                <a:lnTo>
                  <a:pt x="27" y="488"/>
                </a:lnTo>
                <a:lnTo>
                  <a:pt x="31" y="505"/>
                </a:lnTo>
                <a:lnTo>
                  <a:pt x="31" y="511"/>
                </a:lnTo>
                <a:lnTo>
                  <a:pt x="31" y="511"/>
                </a:lnTo>
                <a:lnTo>
                  <a:pt x="28" y="514"/>
                </a:lnTo>
                <a:lnTo>
                  <a:pt x="26" y="519"/>
                </a:lnTo>
                <a:lnTo>
                  <a:pt x="25" y="526"/>
                </a:lnTo>
                <a:lnTo>
                  <a:pt x="26" y="535"/>
                </a:lnTo>
                <a:lnTo>
                  <a:pt x="26" y="535"/>
                </a:lnTo>
                <a:lnTo>
                  <a:pt x="31" y="562"/>
                </a:lnTo>
                <a:lnTo>
                  <a:pt x="34" y="575"/>
                </a:lnTo>
                <a:lnTo>
                  <a:pt x="37" y="582"/>
                </a:lnTo>
                <a:lnTo>
                  <a:pt x="37" y="582"/>
                </a:lnTo>
                <a:lnTo>
                  <a:pt x="44" y="598"/>
                </a:lnTo>
                <a:lnTo>
                  <a:pt x="50" y="606"/>
                </a:lnTo>
                <a:lnTo>
                  <a:pt x="52" y="610"/>
                </a:lnTo>
                <a:lnTo>
                  <a:pt x="55" y="610"/>
                </a:lnTo>
                <a:lnTo>
                  <a:pt x="55" y="610"/>
                </a:lnTo>
                <a:lnTo>
                  <a:pt x="56" y="608"/>
                </a:lnTo>
                <a:lnTo>
                  <a:pt x="57" y="604"/>
                </a:lnTo>
                <a:lnTo>
                  <a:pt x="56" y="592"/>
                </a:lnTo>
                <a:lnTo>
                  <a:pt x="53" y="575"/>
                </a:lnTo>
                <a:lnTo>
                  <a:pt x="53" y="575"/>
                </a:lnTo>
                <a:lnTo>
                  <a:pt x="59" y="590"/>
                </a:lnTo>
                <a:lnTo>
                  <a:pt x="65" y="602"/>
                </a:lnTo>
                <a:lnTo>
                  <a:pt x="67" y="606"/>
                </a:lnTo>
                <a:lnTo>
                  <a:pt x="69" y="607"/>
                </a:lnTo>
                <a:lnTo>
                  <a:pt x="69" y="607"/>
                </a:lnTo>
                <a:lnTo>
                  <a:pt x="70" y="605"/>
                </a:lnTo>
                <a:lnTo>
                  <a:pt x="70" y="600"/>
                </a:lnTo>
                <a:lnTo>
                  <a:pt x="69" y="586"/>
                </a:lnTo>
                <a:lnTo>
                  <a:pt x="67" y="564"/>
                </a:lnTo>
                <a:lnTo>
                  <a:pt x="67" y="564"/>
                </a:lnTo>
                <a:lnTo>
                  <a:pt x="77" y="583"/>
                </a:lnTo>
                <a:lnTo>
                  <a:pt x="86" y="595"/>
                </a:lnTo>
                <a:lnTo>
                  <a:pt x="89" y="598"/>
                </a:lnTo>
                <a:lnTo>
                  <a:pt x="90" y="599"/>
                </a:lnTo>
                <a:lnTo>
                  <a:pt x="92" y="598"/>
                </a:lnTo>
                <a:lnTo>
                  <a:pt x="92" y="598"/>
                </a:lnTo>
                <a:lnTo>
                  <a:pt x="92" y="594"/>
                </a:lnTo>
                <a:lnTo>
                  <a:pt x="92" y="589"/>
                </a:lnTo>
                <a:lnTo>
                  <a:pt x="89" y="574"/>
                </a:lnTo>
                <a:lnTo>
                  <a:pt x="85" y="551"/>
                </a:lnTo>
                <a:lnTo>
                  <a:pt x="85" y="551"/>
                </a:lnTo>
                <a:lnTo>
                  <a:pt x="87" y="544"/>
                </a:lnTo>
                <a:lnTo>
                  <a:pt x="88" y="540"/>
                </a:lnTo>
                <a:lnTo>
                  <a:pt x="89" y="540"/>
                </a:lnTo>
                <a:lnTo>
                  <a:pt x="92" y="540"/>
                </a:lnTo>
                <a:lnTo>
                  <a:pt x="92" y="540"/>
                </a:lnTo>
                <a:lnTo>
                  <a:pt x="94" y="543"/>
                </a:lnTo>
                <a:lnTo>
                  <a:pt x="98" y="546"/>
                </a:lnTo>
                <a:lnTo>
                  <a:pt x="100" y="551"/>
                </a:lnTo>
                <a:lnTo>
                  <a:pt x="100" y="551"/>
                </a:lnTo>
                <a:lnTo>
                  <a:pt x="100" y="559"/>
                </a:lnTo>
                <a:lnTo>
                  <a:pt x="101" y="562"/>
                </a:lnTo>
                <a:lnTo>
                  <a:pt x="102" y="564"/>
                </a:lnTo>
                <a:lnTo>
                  <a:pt x="104" y="563"/>
                </a:lnTo>
                <a:lnTo>
                  <a:pt x="106" y="562"/>
                </a:lnTo>
                <a:lnTo>
                  <a:pt x="106" y="562"/>
                </a:lnTo>
                <a:lnTo>
                  <a:pt x="107" y="557"/>
                </a:lnTo>
                <a:lnTo>
                  <a:pt x="110" y="551"/>
                </a:lnTo>
                <a:lnTo>
                  <a:pt x="112" y="537"/>
                </a:lnTo>
                <a:lnTo>
                  <a:pt x="112" y="528"/>
                </a:lnTo>
                <a:lnTo>
                  <a:pt x="111" y="522"/>
                </a:lnTo>
                <a:lnTo>
                  <a:pt x="110" y="516"/>
                </a:lnTo>
                <a:lnTo>
                  <a:pt x="107" y="513"/>
                </a:lnTo>
                <a:lnTo>
                  <a:pt x="107" y="513"/>
                </a:lnTo>
                <a:lnTo>
                  <a:pt x="104" y="509"/>
                </a:lnTo>
                <a:lnTo>
                  <a:pt x="100" y="504"/>
                </a:lnTo>
                <a:lnTo>
                  <a:pt x="94" y="492"/>
                </a:lnTo>
                <a:lnTo>
                  <a:pt x="88" y="480"/>
                </a:lnTo>
                <a:lnTo>
                  <a:pt x="85" y="474"/>
                </a:lnTo>
                <a:lnTo>
                  <a:pt x="85" y="474"/>
                </a:lnTo>
                <a:lnTo>
                  <a:pt x="83" y="471"/>
                </a:lnTo>
                <a:lnTo>
                  <a:pt x="82" y="465"/>
                </a:lnTo>
                <a:lnTo>
                  <a:pt x="81" y="448"/>
                </a:lnTo>
                <a:lnTo>
                  <a:pt x="80" y="406"/>
                </a:lnTo>
                <a:lnTo>
                  <a:pt x="80" y="406"/>
                </a:lnTo>
                <a:close/>
                <a:moveTo>
                  <a:pt x="435" y="831"/>
                </a:moveTo>
                <a:lnTo>
                  <a:pt x="435" y="831"/>
                </a:lnTo>
                <a:lnTo>
                  <a:pt x="430" y="850"/>
                </a:lnTo>
                <a:lnTo>
                  <a:pt x="428" y="865"/>
                </a:lnTo>
                <a:lnTo>
                  <a:pt x="428" y="873"/>
                </a:lnTo>
                <a:lnTo>
                  <a:pt x="428" y="877"/>
                </a:lnTo>
                <a:lnTo>
                  <a:pt x="428" y="877"/>
                </a:lnTo>
                <a:lnTo>
                  <a:pt x="430" y="883"/>
                </a:lnTo>
                <a:lnTo>
                  <a:pt x="434" y="888"/>
                </a:lnTo>
                <a:lnTo>
                  <a:pt x="438" y="892"/>
                </a:lnTo>
                <a:lnTo>
                  <a:pt x="442" y="894"/>
                </a:lnTo>
                <a:lnTo>
                  <a:pt x="442" y="894"/>
                </a:lnTo>
                <a:lnTo>
                  <a:pt x="453" y="900"/>
                </a:lnTo>
                <a:lnTo>
                  <a:pt x="458" y="901"/>
                </a:lnTo>
                <a:lnTo>
                  <a:pt x="462" y="901"/>
                </a:lnTo>
                <a:lnTo>
                  <a:pt x="462" y="901"/>
                </a:lnTo>
                <a:lnTo>
                  <a:pt x="469" y="899"/>
                </a:lnTo>
                <a:lnTo>
                  <a:pt x="473" y="898"/>
                </a:lnTo>
                <a:lnTo>
                  <a:pt x="473" y="898"/>
                </a:lnTo>
                <a:lnTo>
                  <a:pt x="493" y="952"/>
                </a:lnTo>
                <a:lnTo>
                  <a:pt x="509" y="993"/>
                </a:lnTo>
                <a:lnTo>
                  <a:pt x="521" y="1021"/>
                </a:lnTo>
                <a:lnTo>
                  <a:pt x="521" y="1021"/>
                </a:lnTo>
                <a:lnTo>
                  <a:pt x="526" y="1033"/>
                </a:lnTo>
                <a:lnTo>
                  <a:pt x="532" y="1050"/>
                </a:lnTo>
                <a:lnTo>
                  <a:pt x="545" y="1094"/>
                </a:lnTo>
                <a:lnTo>
                  <a:pt x="556" y="1137"/>
                </a:lnTo>
                <a:lnTo>
                  <a:pt x="559" y="1154"/>
                </a:lnTo>
                <a:lnTo>
                  <a:pt x="560" y="1163"/>
                </a:lnTo>
                <a:lnTo>
                  <a:pt x="560" y="1163"/>
                </a:lnTo>
                <a:lnTo>
                  <a:pt x="559" y="1176"/>
                </a:lnTo>
                <a:lnTo>
                  <a:pt x="556" y="1190"/>
                </a:lnTo>
                <a:lnTo>
                  <a:pt x="551" y="1199"/>
                </a:lnTo>
                <a:lnTo>
                  <a:pt x="547" y="1205"/>
                </a:lnTo>
                <a:lnTo>
                  <a:pt x="547" y="1205"/>
                </a:lnTo>
                <a:lnTo>
                  <a:pt x="542" y="1208"/>
                </a:lnTo>
                <a:lnTo>
                  <a:pt x="538" y="1210"/>
                </a:lnTo>
                <a:lnTo>
                  <a:pt x="533" y="1211"/>
                </a:lnTo>
                <a:lnTo>
                  <a:pt x="478" y="1186"/>
                </a:lnTo>
                <a:lnTo>
                  <a:pt x="478" y="1186"/>
                </a:lnTo>
                <a:lnTo>
                  <a:pt x="475" y="1176"/>
                </a:lnTo>
                <a:lnTo>
                  <a:pt x="471" y="1167"/>
                </a:lnTo>
                <a:lnTo>
                  <a:pt x="463" y="1157"/>
                </a:lnTo>
                <a:lnTo>
                  <a:pt x="463" y="1157"/>
                </a:lnTo>
                <a:lnTo>
                  <a:pt x="460" y="1153"/>
                </a:lnTo>
                <a:lnTo>
                  <a:pt x="456" y="1151"/>
                </a:lnTo>
                <a:lnTo>
                  <a:pt x="453" y="1149"/>
                </a:lnTo>
                <a:lnTo>
                  <a:pt x="452" y="1149"/>
                </a:lnTo>
                <a:lnTo>
                  <a:pt x="449" y="1147"/>
                </a:lnTo>
                <a:lnTo>
                  <a:pt x="442" y="1133"/>
                </a:lnTo>
                <a:lnTo>
                  <a:pt x="442" y="1133"/>
                </a:lnTo>
                <a:lnTo>
                  <a:pt x="430" y="1103"/>
                </a:lnTo>
                <a:lnTo>
                  <a:pt x="420" y="1078"/>
                </a:lnTo>
                <a:lnTo>
                  <a:pt x="420" y="1078"/>
                </a:lnTo>
                <a:lnTo>
                  <a:pt x="411" y="1042"/>
                </a:lnTo>
                <a:lnTo>
                  <a:pt x="403" y="1015"/>
                </a:lnTo>
                <a:lnTo>
                  <a:pt x="389" y="978"/>
                </a:lnTo>
                <a:lnTo>
                  <a:pt x="389" y="978"/>
                </a:lnTo>
                <a:lnTo>
                  <a:pt x="374" y="938"/>
                </a:lnTo>
                <a:lnTo>
                  <a:pt x="361" y="910"/>
                </a:lnTo>
                <a:lnTo>
                  <a:pt x="349" y="883"/>
                </a:lnTo>
                <a:lnTo>
                  <a:pt x="349" y="883"/>
                </a:lnTo>
                <a:lnTo>
                  <a:pt x="398" y="856"/>
                </a:lnTo>
                <a:lnTo>
                  <a:pt x="398" y="856"/>
                </a:lnTo>
                <a:lnTo>
                  <a:pt x="400" y="856"/>
                </a:lnTo>
                <a:lnTo>
                  <a:pt x="403" y="855"/>
                </a:lnTo>
                <a:lnTo>
                  <a:pt x="407" y="856"/>
                </a:lnTo>
                <a:lnTo>
                  <a:pt x="412" y="858"/>
                </a:lnTo>
                <a:lnTo>
                  <a:pt x="435" y="8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60F662C8-7BF7-4169-B337-9B86C16489EC}"/>
              </a:ext>
            </a:extLst>
          </p:cNvPr>
          <p:cNvSpPr>
            <a:spLocks/>
          </p:cNvSpPr>
          <p:nvPr/>
        </p:nvSpPr>
        <p:spPr bwMode="auto">
          <a:xfrm>
            <a:off x="4383283" y="2816337"/>
            <a:ext cx="1328999" cy="1556450"/>
          </a:xfrm>
          <a:custGeom>
            <a:avLst/>
            <a:gdLst>
              <a:gd name="T0" fmla="*/ 453 w 1005"/>
              <a:gd name="T1" fmla="*/ 123 h 1177"/>
              <a:gd name="T2" fmla="*/ 427 w 1005"/>
              <a:gd name="T3" fmla="*/ 137 h 1177"/>
              <a:gd name="T4" fmla="*/ 449 w 1005"/>
              <a:gd name="T5" fmla="*/ 146 h 1177"/>
              <a:gd name="T6" fmla="*/ 434 w 1005"/>
              <a:gd name="T7" fmla="*/ 170 h 1177"/>
              <a:gd name="T8" fmla="*/ 458 w 1005"/>
              <a:gd name="T9" fmla="*/ 171 h 1177"/>
              <a:gd name="T10" fmla="*/ 505 w 1005"/>
              <a:gd name="T11" fmla="*/ 220 h 1177"/>
              <a:gd name="T12" fmla="*/ 554 w 1005"/>
              <a:gd name="T13" fmla="*/ 283 h 1177"/>
              <a:gd name="T14" fmla="*/ 580 w 1005"/>
              <a:gd name="T15" fmla="*/ 307 h 1177"/>
              <a:gd name="T16" fmla="*/ 598 w 1005"/>
              <a:gd name="T17" fmla="*/ 348 h 1177"/>
              <a:gd name="T18" fmla="*/ 573 w 1005"/>
              <a:gd name="T19" fmla="*/ 373 h 1177"/>
              <a:gd name="T20" fmla="*/ 502 w 1005"/>
              <a:gd name="T21" fmla="*/ 356 h 1177"/>
              <a:gd name="T22" fmla="*/ 406 w 1005"/>
              <a:gd name="T23" fmla="*/ 362 h 1177"/>
              <a:gd name="T24" fmla="*/ 367 w 1005"/>
              <a:gd name="T25" fmla="*/ 367 h 1177"/>
              <a:gd name="T26" fmla="*/ 300 w 1005"/>
              <a:gd name="T27" fmla="*/ 338 h 1177"/>
              <a:gd name="T28" fmla="*/ 254 w 1005"/>
              <a:gd name="T29" fmla="*/ 330 h 1177"/>
              <a:gd name="T30" fmla="*/ 265 w 1005"/>
              <a:gd name="T31" fmla="*/ 356 h 1177"/>
              <a:gd name="T32" fmla="*/ 300 w 1005"/>
              <a:gd name="T33" fmla="*/ 393 h 1177"/>
              <a:gd name="T34" fmla="*/ 354 w 1005"/>
              <a:gd name="T35" fmla="*/ 430 h 1177"/>
              <a:gd name="T36" fmla="*/ 438 w 1005"/>
              <a:gd name="T37" fmla="*/ 448 h 1177"/>
              <a:gd name="T38" fmla="*/ 514 w 1005"/>
              <a:gd name="T39" fmla="*/ 490 h 1177"/>
              <a:gd name="T40" fmla="*/ 559 w 1005"/>
              <a:gd name="T41" fmla="*/ 534 h 1177"/>
              <a:gd name="T42" fmla="*/ 556 w 1005"/>
              <a:gd name="T43" fmla="*/ 577 h 1177"/>
              <a:gd name="T44" fmla="*/ 545 w 1005"/>
              <a:gd name="T45" fmla="*/ 611 h 1177"/>
              <a:gd name="T46" fmla="*/ 494 w 1005"/>
              <a:gd name="T47" fmla="*/ 670 h 1177"/>
              <a:gd name="T48" fmla="*/ 278 w 1005"/>
              <a:gd name="T49" fmla="*/ 472 h 1177"/>
              <a:gd name="T50" fmla="*/ 122 w 1005"/>
              <a:gd name="T51" fmla="*/ 72 h 1177"/>
              <a:gd name="T52" fmla="*/ 15 w 1005"/>
              <a:gd name="T53" fmla="*/ 0 h 1177"/>
              <a:gd name="T54" fmla="*/ 6 w 1005"/>
              <a:gd name="T55" fmla="*/ 107 h 1177"/>
              <a:gd name="T56" fmla="*/ 77 w 1005"/>
              <a:gd name="T57" fmla="*/ 607 h 1177"/>
              <a:gd name="T58" fmla="*/ 198 w 1005"/>
              <a:gd name="T59" fmla="*/ 882 h 1177"/>
              <a:gd name="T60" fmla="*/ 376 w 1005"/>
              <a:gd name="T61" fmla="*/ 1123 h 1177"/>
              <a:gd name="T62" fmla="*/ 453 w 1005"/>
              <a:gd name="T63" fmla="*/ 1166 h 1177"/>
              <a:gd name="T64" fmla="*/ 441 w 1005"/>
              <a:gd name="T65" fmla="*/ 905 h 1177"/>
              <a:gd name="T66" fmla="*/ 476 w 1005"/>
              <a:gd name="T67" fmla="*/ 833 h 1177"/>
              <a:gd name="T68" fmla="*/ 545 w 1005"/>
              <a:gd name="T69" fmla="*/ 738 h 1177"/>
              <a:gd name="T70" fmla="*/ 592 w 1005"/>
              <a:gd name="T71" fmla="*/ 684 h 1177"/>
              <a:gd name="T72" fmla="*/ 696 w 1005"/>
              <a:gd name="T73" fmla="*/ 570 h 1177"/>
              <a:gd name="T74" fmla="*/ 739 w 1005"/>
              <a:gd name="T75" fmla="*/ 453 h 1177"/>
              <a:gd name="T76" fmla="*/ 750 w 1005"/>
              <a:gd name="T77" fmla="*/ 363 h 1177"/>
              <a:gd name="T78" fmla="*/ 750 w 1005"/>
              <a:gd name="T79" fmla="*/ 213 h 1177"/>
              <a:gd name="T80" fmla="*/ 782 w 1005"/>
              <a:gd name="T81" fmla="*/ 161 h 1177"/>
              <a:gd name="T82" fmla="*/ 921 w 1005"/>
              <a:gd name="T83" fmla="*/ 110 h 1177"/>
              <a:gd name="T84" fmla="*/ 939 w 1005"/>
              <a:gd name="T85" fmla="*/ 161 h 1177"/>
              <a:gd name="T86" fmla="*/ 936 w 1005"/>
              <a:gd name="T87" fmla="*/ 211 h 1177"/>
              <a:gd name="T88" fmla="*/ 965 w 1005"/>
              <a:gd name="T89" fmla="*/ 194 h 1177"/>
              <a:gd name="T90" fmla="*/ 962 w 1005"/>
              <a:gd name="T91" fmla="*/ 233 h 1177"/>
              <a:gd name="T92" fmla="*/ 973 w 1005"/>
              <a:gd name="T93" fmla="*/ 241 h 1177"/>
              <a:gd name="T94" fmla="*/ 993 w 1005"/>
              <a:gd name="T95" fmla="*/ 231 h 1177"/>
              <a:gd name="T96" fmla="*/ 1000 w 1005"/>
              <a:gd name="T97" fmla="*/ 171 h 1177"/>
              <a:gd name="T98" fmla="*/ 966 w 1005"/>
              <a:gd name="T99" fmla="*/ 80 h 1177"/>
              <a:gd name="T100" fmla="*/ 915 w 1005"/>
              <a:gd name="T101" fmla="*/ 42 h 1177"/>
              <a:gd name="T102" fmla="*/ 849 w 1005"/>
              <a:gd name="T103" fmla="*/ 38 h 1177"/>
              <a:gd name="T104" fmla="*/ 804 w 1005"/>
              <a:gd name="T105" fmla="*/ 39 h 1177"/>
              <a:gd name="T106" fmla="*/ 750 w 1005"/>
              <a:gd name="T107" fmla="*/ 70 h 1177"/>
              <a:gd name="T108" fmla="*/ 689 w 1005"/>
              <a:gd name="T109" fmla="*/ 129 h 1177"/>
              <a:gd name="T110" fmla="*/ 646 w 1005"/>
              <a:gd name="T111" fmla="*/ 176 h 1177"/>
              <a:gd name="T112" fmla="*/ 633 w 1005"/>
              <a:gd name="T113" fmla="*/ 139 h 1177"/>
              <a:gd name="T114" fmla="*/ 592 w 1005"/>
              <a:gd name="T115" fmla="*/ 130 h 1177"/>
              <a:gd name="T116" fmla="*/ 554 w 1005"/>
              <a:gd name="T117" fmla="*/ 119 h 1177"/>
              <a:gd name="T118" fmla="*/ 528 w 1005"/>
              <a:gd name="T119" fmla="*/ 135 h 1177"/>
              <a:gd name="T120" fmla="*/ 513 w 1005"/>
              <a:gd name="T121" fmla="*/ 153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5" h="1177">
                <a:moveTo>
                  <a:pt x="501" y="158"/>
                </a:moveTo>
                <a:lnTo>
                  <a:pt x="501" y="158"/>
                </a:lnTo>
                <a:lnTo>
                  <a:pt x="496" y="152"/>
                </a:lnTo>
                <a:lnTo>
                  <a:pt x="491" y="146"/>
                </a:lnTo>
                <a:lnTo>
                  <a:pt x="483" y="139"/>
                </a:lnTo>
                <a:lnTo>
                  <a:pt x="483" y="139"/>
                </a:lnTo>
                <a:lnTo>
                  <a:pt x="474" y="131"/>
                </a:lnTo>
                <a:lnTo>
                  <a:pt x="453" y="123"/>
                </a:lnTo>
                <a:lnTo>
                  <a:pt x="453" y="123"/>
                </a:lnTo>
                <a:lnTo>
                  <a:pt x="436" y="117"/>
                </a:lnTo>
                <a:lnTo>
                  <a:pt x="421" y="115"/>
                </a:lnTo>
                <a:lnTo>
                  <a:pt x="413" y="115"/>
                </a:lnTo>
                <a:lnTo>
                  <a:pt x="412" y="115"/>
                </a:lnTo>
                <a:lnTo>
                  <a:pt x="413" y="116"/>
                </a:lnTo>
                <a:lnTo>
                  <a:pt x="413" y="116"/>
                </a:lnTo>
                <a:lnTo>
                  <a:pt x="445" y="131"/>
                </a:lnTo>
                <a:lnTo>
                  <a:pt x="427" y="137"/>
                </a:lnTo>
                <a:lnTo>
                  <a:pt x="427" y="137"/>
                </a:lnTo>
                <a:lnTo>
                  <a:pt x="424" y="146"/>
                </a:lnTo>
                <a:lnTo>
                  <a:pt x="422" y="152"/>
                </a:lnTo>
                <a:lnTo>
                  <a:pt x="422" y="154"/>
                </a:lnTo>
                <a:lnTo>
                  <a:pt x="424" y="155"/>
                </a:lnTo>
                <a:lnTo>
                  <a:pt x="424" y="155"/>
                </a:lnTo>
                <a:lnTo>
                  <a:pt x="427" y="154"/>
                </a:lnTo>
                <a:lnTo>
                  <a:pt x="432" y="150"/>
                </a:lnTo>
                <a:lnTo>
                  <a:pt x="438" y="146"/>
                </a:lnTo>
                <a:lnTo>
                  <a:pt x="449" y="146"/>
                </a:lnTo>
                <a:lnTo>
                  <a:pt x="449" y="146"/>
                </a:lnTo>
                <a:lnTo>
                  <a:pt x="449" y="148"/>
                </a:lnTo>
                <a:lnTo>
                  <a:pt x="450" y="153"/>
                </a:lnTo>
                <a:lnTo>
                  <a:pt x="450" y="153"/>
                </a:lnTo>
                <a:lnTo>
                  <a:pt x="449" y="155"/>
                </a:lnTo>
                <a:lnTo>
                  <a:pt x="445" y="160"/>
                </a:lnTo>
                <a:lnTo>
                  <a:pt x="441" y="165"/>
                </a:lnTo>
                <a:lnTo>
                  <a:pt x="441" y="165"/>
                </a:lnTo>
                <a:lnTo>
                  <a:pt x="434" y="170"/>
                </a:lnTo>
                <a:lnTo>
                  <a:pt x="431" y="173"/>
                </a:lnTo>
                <a:lnTo>
                  <a:pt x="431" y="174"/>
                </a:lnTo>
                <a:lnTo>
                  <a:pt x="432" y="176"/>
                </a:lnTo>
                <a:lnTo>
                  <a:pt x="432" y="176"/>
                </a:lnTo>
                <a:lnTo>
                  <a:pt x="436" y="177"/>
                </a:lnTo>
                <a:lnTo>
                  <a:pt x="439" y="177"/>
                </a:lnTo>
                <a:lnTo>
                  <a:pt x="447" y="174"/>
                </a:lnTo>
                <a:lnTo>
                  <a:pt x="458" y="171"/>
                </a:lnTo>
                <a:lnTo>
                  <a:pt x="458" y="171"/>
                </a:lnTo>
                <a:lnTo>
                  <a:pt x="462" y="172"/>
                </a:lnTo>
                <a:lnTo>
                  <a:pt x="467" y="174"/>
                </a:lnTo>
                <a:lnTo>
                  <a:pt x="473" y="179"/>
                </a:lnTo>
                <a:lnTo>
                  <a:pt x="506" y="197"/>
                </a:lnTo>
                <a:lnTo>
                  <a:pt x="506" y="215"/>
                </a:lnTo>
                <a:lnTo>
                  <a:pt x="506" y="215"/>
                </a:lnTo>
                <a:lnTo>
                  <a:pt x="506" y="216"/>
                </a:lnTo>
                <a:lnTo>
                  <a:pt x="505" y="217"/>
                </a:lnTo>
                <a:lnTo>
                  <a:pt x="505" y="220"/>
                </a:lnTo>
                <a:lnTo>
                  <a:pt x="508" y="226"/>
                </a:lnTo>
                <a:lnTo>
                  <a:pt x="508" y="226"/>
                </a:lnTo>
                <a:lnTo>
                  <a:pt x="513" y="234"/>
                </a:lnTo>
                <a:lnTo>
                  <a:pt x="517" y="238"/>
                </a:lnTo>
                <a:lnTo>
                  <a:pt x="525" y="246"/>
                </a:lnTo>
                <a:lnTo>
                  <a:pt x="525" y="246"/>
                </a:lnTo>
                <a:lnTo>
                  <a:pt x="538" y="262"/>
                </a:lnTo>
                <a:lnTo>
                  <a:pt x="548" y="274"/>
                </a:lnTo>
                <a:lnTo>
                  <a:pt x="554" y="283"/>
                </a:lnTo>
                <a:lnTo>
                  <a:pt x="554" y="283"/>
                </a:lnTo>
                <a:lnTo>
                  <a:pt x="557" y="289"/>
                </a:lnTo>
                <a:lnTo>
                  <a:pt x="561" y="293"/>
                </a:lnTo>
                <a:lnTo>
                  <a:pt x="568" y="300"/>
                </a:lnTo>
                <a:lnTo>
                  <a:pt x="568" y="300"/>
                </a:lnTo>
                <a:lnTo>
                  <a:pt x="571" y="304"/>
                </a:lnTo>
                <a:lnTo>
                  <a:pt x="572" y="306"/>
                </a:lnTo>
                <a:lnTo>
                  <a:pt x="574" y="307"/>
                </a:lnTo>
                <a:lnTo>
                  <a:pt x="580" y="307"/>
                </a:lnTo>
                <a:lnTo>
                  <a:pt x="580" y="307"/>
                </a:lnTo>
                <a:lnTo>
                  <a:pt x="589" y="304"/>
                </a:lnTo>
                <a:lnTo>
                  <a:pt x="596" y="300"/>
                </a:lnTo>
                <a:lnTo>
                  <a:pt x="603" y="294"/>
                </a:lnTo>
                <a:lnTo>
                  <a:pt x="609" y="308"/>
                </a:lnTo>
                <a:lnTo>
                  <a:pt x="609" y="308"/>
                </a:lnTo>
                <a:lnTo>
                  <a:pt x="605" y="325"/>
                </a:lnTo>
                <a:lnTo>
                  <a:pt x="602" y="338"/>
                </a:lnTo>
                <a:lnTo>
                  <a:pt x="598" y="348"/>
                </a:lnTo>
                <a:lnTo>
                  <a:pt x="598" y="348"/>
                </a:lnTo>
                <a:lnTo>
                  <a:pt x="592" y="359"/>
                </a:lnTo>
                <a:lnTo>
                  <a:pt x="589" y="363"/>
                </a:lnTo>
                <a:lnTo>
                  <a:pt x="586" y="367"/>
                </a:lnTo>
                <a:lnTo>
                  <a:pt x="586" y="367"/>
                </a:lnTo>
                <a:lnTo>
                  <a:pt x="583" y="369"/>
                </a:lnTo>
                <a:lnTo>
                  <a:pt x="580" y="372"/>
                </a:lnTo>
                <a:lnTo>
                  <a:pt x="577" y="373"/>
                </a:lnTo>
                <a:lnTo>
                  <a:pt x="573" y="373"/>
                </a:lnTo>
                <a:lnTo>
                  <a:pt x="568" y="373"/>
                </a:lnTo>
                <a:lnTo>
                  <a:pt x="561" y="372"/>
                </a:lnTo>
                <a:lnTo>
                  <a:pt x="553" y="368"/>
                </a:lnTo>
                <a:lnTo>
                  <a:pt x="553" y="368"/>
                </a:lnTo>
                <a:lnTo>
                  <a:pt x="524" y="359"/>
                </a:lnTo>
                <a:lnTo>
                  <a:pt x="517" y="356"/>
                </a:lnTo>
                <a:lnTo>
                  <a:pt x="512" y="356"/>
                </a:lnTo>
                <a:lnTo>
                  <a:pt x="512" y="356"/>
                </a:lnTo>
                <a:lnTo>
                  <a:pt x="502" y="356"/>
                </a:lnTo>
                <a:lnTo>
                  <a:pt x="499" y="357"/>
                </a:lnTo>
                <a:lnTo>
                  <a:pt x="495" y="359"/>
                </a:lnTo>
                <a:lnTo>
                  <a:pt x="495" y="359"/>
                </a:lnTo>
                <a:lnTo>
                  <a:pt x="489" y="368"/>
                </a:lnTo>
                <a:lnTo>
                  <a:pt x="486" y="375"/>
                </a:lnTo>
                <a:lnTo>
                  <a:pt x="486" y="375"/>
                </a:lnTo>
                <a:lnTo>
                  <a:pt x="457" y="371"/>
                </a:lnTo>
                <a:lnTo>
                  <a:pt x="431" y="366"/>
                </a:lnTo>
                <a:lnTo>
                  <a:pt x="406" y="362"/>
                </a:lnTo>
                <a:lnTo>
                  <a:pt x="406" y="362"/>
                </a:lnTo>
                <a:lnTo>
                  <a:pt x="396" y="361"/>
                </a:lnTo>
                <a:lnTo>
                  <a:pt x="389" y="361"/>
                </a:lnTo>
                <a:lnTo>
                  <a:pt x="384" y="362"/>
                </a:lnTo>
                <a:lnTo>
                  <a:pt x="381" y="363"/>
                </a:lnTo>
                <a:lnTo>
                  <a:pt x="375" y="366"/>
                </a:lnTo>
                <a:lnTo>
                  <a:pt x="371" y="367"/>
                </a:lnTo>
                <a:lnTo>
                  <a:pt x="367" y="367"/>
                </a:lnTo>
                <a:lnTo>
                  <a:pt x="367" y="367"/>
                </a:lnTo>
                <a:lnTo>
                  <a:pt x="355" y="366"/>
                </a:lnTo>
                <a:lnTo>
                  <a:pt x="343" y="362"/>
                </a:lnTo>
                <a:lnTo>
                  <a:pt x="333" y="360"/>
                </a:lnTo>
                <a:lnTo>
                  <a:pt x="327" y="356"/>
                </a:lnTo>
                <a:lnTo>
                  <a:pt x="327" y="356"/>
                </a:lnTo>
                <a:lnTo>
                  <a:pt x="316" y="350"/>
                </a:lnTo>
                <a:lnTo>
                  <a:pt x="309" y="345"/>
                </a:lnTo>
                <a:lnTo>
                  <a:pt x="300" y="338"/>
                </a:lnTo>
                <a:lnTo>
                  <a:pt x="300" y="338"/>
                </a:lnTo>
                <a:lnTo>
                  <a:pt x="293" y="330"/>
                </a:lnTo>
                <a:lnTo>
                  <a:pt x="287" y="325"/>
                </a:lnTo>
                <a:lnTo>
                  <a:pt x="285" y="324"/>
                </a:lnTo>
                <a:lnTo>
                  <a:pt x="280" y="323"/>
                </a:lnTo>
                <a:lnTo>
                  <a:pt x="268" y="324"/>
                </a:lnTo>
                <a:lnTo>
                  <a:pt x="268" y="324"/>
                </a:lnTo>
                <a:lnTo>
                  <a:pt x="261" y="326"/>
                </a:lnTo>
                <a:lnTo>
                  <a:pt x="256" y="327"/>
                </a:lnTo>
                <a:lnTo>
                  <a:pt x="254" y="330"/>
                </a:lnTo>
                <a:lnTo>
                  <a:pt x="251" y="332"/>
                </a:lnTo>
                <a:lnTo>
                  <a:pt x="251" y="333"/>
                </a:lnTo>
                <a:lnTo>
                  <a:pt x="251" y="336"/>
                </a:lnTo>
                <a:lnTo>
                  <a:pt x="256" y="341"/>
                </a:lnTo>
                <a:lnTo>
                  <a:pt x="256" y="341"/>
                </a:lnTo>
                <a:lnTo>
                  <a:pt x="260" y="343"/>
                </a:lnTo>
                <a:lnTo>
                  <a:pt x="261" y="345"/>
                </a:lnTo>
                <a:lnTo>
                  <a:pt x="261" y="349"/>
                </a:lnTo>
                <a:lnTo>
                  <a:pt x="265" y="356"/>
                </a:lnTo>
                <a:lnTo>
                  <a:pt x="265" y="356"/>
                </a:lnTo>
                <a:lnTo>
                  <a:pt x="272" y="369"/>
                </a:lnTo>
                <a:lnTo>
                  <a:pt x="275" y="374"/>
                </a:lnTo>
                <a:lnTo>
                  <a:pt x="280" y="379"/>
                </a:lnTo>
                <a:lnTo>
                  <a:pt x="280" y="379"/>
                </a:lnTo>
                <a:lnTo>
                  <a:pt x="286" y="384"/>
                </a:lnTo>
                <a:lnTo>
                  <a:pt x="291" y="387"/>
                </a:lnTo>
                <a:lnTo>
                  <a:pt x="294" y="390"/>
                </a:lnTo>
                <a:lnTo>
                  <a:pt x="300" y="393"/>
                </a:lnTo>
                <a:lnTo>
                  <a:pt x="300" y="393"/>
                </a:lnTo>
                <a:lnTo>
                  <a:pt x="304" y="397"/>
                </a:lnTo>
                <a:lnTo>
                  <a:pt x="304" y="399"/>
                </a:lnTo>
                <a:lnTo>
                  <a:pt x="308" y="403"/>
                </a:lnTo>
                <a:lnTo>
                  <a:pt x="320" y="411"/>
                </a:lnTo>
                <a:lnTo>
                  <a:pt x="320" y="411"/>
                </a:lnTo>
                <a:lnTo>
                  <a:pt x="339" y="423"/>
                </a:lnTo>
                <a:lnTo>
                  <a:pt x="354" y="430"/>
                </a:lnTo>
                <a:lnTo>
                  <a:pt x="354" y="430"/>
                </a:lnTo>
                <a:lnTo>
                  <a:pt x="361" y="433"/>
                </a:lnTo>
                <a:lnTo>
                  <a:pt x="367" y="434"/>
                </a:lnTo>
                <a:lnTo>
                  <a:pt x="379" y="434"/>
                </a:lnTo>
                <a:lnTo>
                  <a:pt x="395" y="435"/>
                </a:lnTo>
                <a:lnTo>
                  <a:pt x="406" y="436"/>
                </a:lnTo>
                <a:lnTo>
                  <a:pt x="418" y="440"/>
                </a:lnTo>
                <a:lnTo>
                  <a:pt x="418" y="440"/>
                </a:lnTo>
                <a:lnTo>
                  <a:pt x="430" y="443"/>
                </a:lnTo>
                <a:lnTo>
                  <a:pt x="438" y="448"/>
                </a:lnTo>
                <a:lnTo>
                  <a:pt x="444" y="453"/>
                </a:lnTo>
                <a:lnTo>
                  <a:pt x="450" y="458"/>
                </a:lnTo>
                <a:lnTo>
                  <a:pt x="455" y="463"/>
                </a:lnTo>
                <a:lnTo>
                  <a:pt x="462" y="467"/>
                </a:lnTo>
                <a:lnTo>
                  <a:pt x="470" y="473"/>
                </a:lnTo>
                <a:lnTo>
                  <a:pt x="483" y="478"/>
                </a:lnTo>
                <a:lnTo>
                  <a:pt x="483" y="478"/>
                </a:lnTo>
                <a:lnTo>
                  <a:pt x="496" y="483"/>
                </a:lnTo>
                <a:lnTo>
                  <a:pt x="514" y="490"/>
                </a:lnTo>
                <a:lnTo>
                  <a:pt x="530" y="497"/>
                </a:lnTo>
                <a:lnTo>
                  <a:pt x="536" y="501"/>
                </a:lnTo>
                <a:lnTo>
                  <a:pt x="540" y="504"/>
                </a:lnTo>
                <a:lnTo>
                  <a:pt x="540" y="504"/>
                </a:lnTo>
                <a:lnTo>
                  <a:pt x="547" y="516"/>
                </a:lnTo>
                <a:lnTo>
                  <a:pt x="554" y="532"/>
                </a:lnTo>
                <a:lnTo>
                  <a:pt x="554" y="532"/>
                </a:lnTo>
                <a:lnTo>
                  <a:pt x="556" y="534"/>
                </a:lnTo>
                <a:lnTo>
                  <a:pt x="559" y="534"/>
                </a:lnTo>
                <a:lnTo>
                  <a:pt x="565" y="533"/>
                </a:lnTo>
                <a:lnTo>
                  <a:pt x="567" y="533"/>
                </a:lnTo>
                <a:lnTo>
                  <a:pt x="568" y="536"/>
                </a:lnTo>
                <a:lnTo>
                  <a:pt x="568" y="540"/>
                </a:lnTo>
                <a:lnTo>
                  <a:pt x="566" y="551"/>
                </a:lnTo>
                <a:lnTo>
                  <a:pt x="566" y="551"/>
                </a:lnTo>
                <a:lnTo>
                  <a:pt x="563" y="562"/>
                </a:lnTo>
                <a:lnTo>
                  <a:pt x="560" y="570"/>
                </a:lnTo>
                <a:lnTo>
                  <a:pt x="556" y="577"/>
                </a:lnTo>
                <a:lnTo>
                  <a:pt x="553" y="582"/>
                </a:lnTo>
                <a:lnTo>
                  <a:pt x="545" y="588"/>
                </a:lnTo>
                <a:lnTo>
                  <a:pt x="544" y="591"/>
                </a:lnTo>
                <a:lnTo>
                  <a:pt x="543" y="593"/>
                </a:lnTo>
                <a:lnTo>
                  <a:pt x="543" y="593"/>
                </a:lnTo>
                <a:lnTo>
                  <a:pt x="544" y="599"/>
                </a:lnTo>
                <a:lnTo>
                  <a:pt x="545" y="605"/>
                </a:lnTo>
                <a:lnTo>
                  <a:pt x="547" y="610"/>
                </a:lnTo>
                <a:lnTo>
                  <a:pt x="545" y="611"/>
                </a:lnTo>
                <a:lnTo>
                  <a:pt x="545" y="613"/>
                </a:lnTo>
                <a:lnTo>
                  <a:pt x="545" y="613"/>
                </a:lnTo>
                <a:lnTo>
                  <a:pt x="530" y="625"/>
                </a:lnTo>
                <a:lnTo>
                  <a:pt x="512" y="641"/>
                </a:lnTo>
                <a:lnTo>
                  <a:pt x="512" y="641"/>
                </a:lnTo>
                <a:lnTo>
                  <a:pt x="506" y="647"/>
                </a:lnTo>
                <a:lnTo>
                  <a:pt x="502" y="653"/>
                </a:lnTo>
                <a:lnTo>
                  <a:pt x="494" y="670"/>
                </a:lnTo>
                <a:lnTo>
                  <a:pt x="494" y="670"/>
                </a:lnTo>
                <a:lnTo>
                  <a:pt x="473" y="725"/>
                </a:lnTo>
                <a:lnTo>
                  <a:pt x="453" y="780"/>
                </a:lnTo>
                <a:lnTo>
                  <a:pt x="453" y="780"/>
                </a:lnTo>
                <a:lnTo>
                  <a:pt x="447" y="792"/>
                </a:lnTo>
                <a:lnTo>
                  <a:pt x="438" y="808"/>
                </a:lnTo>
                <a:lnTo>
                  <a:pt x="425" y="829"/>
                </a:lnTo>
                <a:lnTo>
                  <a:pt x="425" y="829"/>
                </a:lnTo>
                <a:lnTo>
                  <a:pt x="341" y="625"/>
                </a:lnTo>
                <a:lnTo>
                  <a:pt x="278" y="472"/>
                </a:lnTo>
                <a:lnTo>
                  <a:pt x="237" y="375"/>
                </a:lnTo>
                <a:lnTo>
                  <a:pt x="237" y="375"/>
                </a:lnTo>
                <a:lnTo>
                  <a:pt x="225" y="347"/>
                </a:lnTo>
                <a:lnTo>
                  <a:pt x="211" y="305"/>
                </a:lnTo>
                <a:lnTo>
                  <a:pt x="177" y="204"/>
                </a:lnTo>
                <a:lnTo>
                  <a:pt x="158" y="153"/>
                </a:lnTo>
                <a:lnTo>
                  <a:pt x="140" y="107"/>
                </a:lnTo>
                <a:lnTo>
                  <a:pt x="131" y="88"/>
                </a:lnTo>
                <a:lnTo>
                  <a:pt x="122" y="72"/>
                </a:lnTo>
                <a:lnTo>
                  <a:pt x="114" y="58"/>
                </a:lnTo>
                <a:lnTo>
                  <a:pt x="107" y="49"/>
                </a:lnTo>
                <a:lnTo>
                  <a:pt x="107" y="49"/>
                </a:lnTo>
                <a:lnTo>
                  <a:pt x="90" y="34"/>
                </a:lnTo>
                <a:lnTo>
                  <a:pt x="73" y="23"/>
                </a:lnTo>
                <a:lnTo>
                  <a:pt x="57" y="13"/>
                </a:lnTo>
                <a:lnTo>
                  <a:pt x="41" y="6"/>
                </a:lnTo>
                <a:lnTo>
                  <a:pt x="27" y="1"/>
                </a:lnTo>
                <a:lnTo>
                  <a:pt x="15" y="0"/>
                </a:lnTo>
                <a:lnTo>
                  <a:pt x="10" y="0"/>
                </a:lnTo>
                <a:lnTo>
                  <a:pt x="6" y="1"/>
                </a:lnTo>
                <a:lnTo>
                  <a:pt x="4" y="3"/>
                </a:lnTo>
                <a:lnTo>
                  <a:pt x="3" y="6"/>
                </a:lnTo>
                <a:lnTo>
                  <a:pt x="3" y="6"/>
                </a:lnTo>
                <a:lnTo>
                  <a:pt x="0" y="15"/>
                </a:lnTo>
                <a:lnTo>
                  <a:pt x="0" y="28"/>
                </a:lnTo>
                <a:lnTo>
                  <a:pt x="3" y="66"/>
                </a:lnTo>
                <a:lnTo>
                  <a:pt x="6" y="107"/>
                </a:lnTo>
                <a:lnTo>
                  <a:pt x="12" y="149"/>
                </a:lnTo>
                <a:lnTo>
                  <a:pt x="12" y="149"/>
                </a:lnTo>
                <a:lnTo>
                  <a:pt x="17" y="185"/>
                </a:lnTo>
                <a:lnTo>
                  <a:pt x="25" y="249"/>
                </a:lnTo>
                <a:lnTo>
                  <a:pt x="35" y="331"/>
                </a:lnTo>
                <a:lnTo>
                  <a:pt x="47" y="424"/>
                </a:lnTo>
                <a:lnTo>
                  <a:pt x="61" y="519"/>
                </a:lnTo>
                <a:lnTo>
                  <a:pt x="68" y="564"/>
                </a:lnTo>
                <a:lnTo>
                  <a:pt x="77" y="607"/>
                </a:lnTo>
                <a:lnTo>
                  <a:pt x="85" y="647"/>
                </a:lnTo>
                <a:lnTo>
                  <a:pt x="94" y="682"/>
                </a:lnTo>
                <a:lnTo>
                  <a:pt x="102" y="709"/>
                </a:lnTo>
                <a:lnTo>
                  <a:pt x="107" y="721"/>
                </a:lnTo>
                <a:lnTo>
                  <a:pt x="112" y="732"/>
                </a:lnTo>
                <a:lnTo>
                  <a:pt x="112" y="732"/>
                </a:lnTo>
                <a:lnTo>
                  <a:pt x="134" y="774"/>
                </a:lnTo>
                <a:lnTo>
                  <a:pt x="163" y="825"/>
                </a:lnTo>
                <a:lnTo>
                  <a:pt x="198" y="882"/>
                </a:lnTo>
                <a:lnTo>
                  <a:pt x="235" y="942"/>
                </a:lnTo>
                <a:lnTo>
                  <a:pt x="273" y="1000"/>
                </a:lnTo>
                <a:lnTo>
                  <a:pt x="292" y="1026"/>
                </a:lnTo>
                <a:lnTo>
                  <a:pt x="310" y="1051"/>
                </a:lnTo>
                <a:lnTo>
                  <a:pt x="328" y="1074"/>
                </a:lnTo>
                <a:lnTo>
                  <a:pt x="346" y="1094"/>
                </a:lnTo>
                <a:lnTo>
                  <a:pt x="361" y="1110"/>
                </a:lnTo>
                <a:lnTo>
                  <a:pt x="376" y="1123"/>
                </a:lnTo>
                <a:lnTo>
                  <a:pt x="376" y="1123"/>
                </a:lnTo>
                <a:lnTo>
                  <a:pt x="400" y="1141"/>
                </a:lnTo>
                <a:lnTo>
                  <a:pt x="419" y="1155"/>
                </a:lnTo>
                <a:lnTo>
                  <a:pt x="440" y="1173"/>
                </a:lnTo>
                <a:lnTo>
                  <a:pt x="445" y="1177"/>
                </a:lnTo>
                <a:lnTo>
                  <a:pt x="447" y="1177"/>
                </a:lnTo>
                <a:lnTo>
                  <a:pt x="449" y="1177"/>
                </a:lnTo>
                <a:lnTo>
                  <a:pt x="451" y="1173"/>
                </a:lnTo>
                <a:lnTo>
                  <a:pt x="453" y="1166"/>
                </a:lnTo>
                <a:lnTo>
                  <a:pt x="453" y="1166"/>
                </a:lnTo>
                <a:lnTo>
                  <a:pt x="455" y="1160"/>
                </a:lnTo>
                <a:lnTo>
                  <a:pt x="455" y="1149"/>
                </a:lnTo>
                <a:lnTo>
                  <a:pt x="453" y="1117"/>
                </a:lnTo>
                <a:lnTo>
                  <a:pt x="450" y="1075"/>
                </a:lnTo>
                <a:lnTo>
                  <a:pt x="446" y="1030"/>
                </a:lnTo>
                <a:lnTo>
                  <a:pt x="438" y="946"/>
                </a:lnTo>
                <a:lnTo>
                  <a:pt x="434" y="909"/>
                </a:lnTo>
                <a:lnTo>
                  <a:pt x="434" y="909"/>
                </a:lnTo>
                <a:lnTo>
                  <a:pt x="441" y="905"/>
                </a:lnTo>
                <a:lnTo>
                  <a:pt x="447" y="902"/>
                </a:lnTo>
                <a:lnTo>
                  <a:pt x="452" y="898"/>
                </a:lnTo>
                <a:lnTo>
                  <a:pt x="452" y="898"/>
                </a:lnTo>
                <a:lnTo>
                  <a:pt x="455" y="888"/>
                </a:lnTo>
                <a:lnTo>
                  <a:pt x="458" y="873"/>
                </a:lnTo>
                <a:lnTo>
                  <a:pt x="462" y="863"/>
                </a:lnTo>
                <a:lnTo>
                  <a:pt x="465" y="853"/>
                </a:lnTo>
                <a:lnTo>
                  <a:pt x="470" y="843"/>
                </a:lnTo>
                <a:lnTo>
                  <a:pt x="476" y="833"/>
                </a:lnTo>
                <a:lnTo>
                  <a:pt x="476" y="833"/>
                </a:lnTo>
                <a:lnTo>
                  <a:pt x="486" y="821"/>
                </a:lnTo>
                <a:lnTo>
                  <a:pt x="491" y="813"/>
                </a:lnTo>
                <a:lnTo>
                  <a:pt x="498" y="803"/>
                </a:lnTo>
                <a:lnTo>
                  <a:pt x="513" y="786"/>
                </a:lnTo>
                <a:lnTo>
                  <a:pt x="513" y="786"/>
                </a:lnTo>
                <a:lnTo>
                  <a:pt x="524" y="772"/>
                </a:lnTo>
                <a:lnTo>
                  <a:pt x="535" y="756"/>
                </a:lnTo>
                <a:lnTo>
                  <a:pt x="545" y="738"/>
                </a:lnTo>
                <a:lnTo>
                  <a:pt x="556" y="720"/>
                </a:lnTo>
                <a:lnTo>
                  <a:pt x="571" y="691"/>
                </a:lnTo>
                <a:lnTo>
                  <a:pt x="577" y="678"/>
                </a:lnTo>
                <a:lnTo>
                  <a:pt x="577" y="678"/>
                </a:lnTo>
                <a:lnTo>
                  <a:pt x="578" y="679"/>
                </a:lnTo>
                <a:lnTo>
                  <a:pt x="581" y="683"/>
                </a:lnTo>
                <a:lnTo>
                  <a:pt x="586" y="684"/>
                </a:lnTo>
                <a:lnTo>
                  <a:pt x="589" y="684"/>
                </a:lnTo>
                <a:lnTo>
                  <a:pt x="592" y="684"/>
                </a:lnTo>
                <a:lnTo>
                  <a:pt x="592" y="684"/>
                </a:lnTo>
                <a:lnTo>
                  <a:pt x="599" y="679"/>
                </a:lnTo>
                <a:lnTo>
                  <a:pt x="610" y="670"/>
                </a:lnTo>
                <a:lnTo>
                  <a:pt x="639" y="643"/>
                </a:lnTo>
                <a:lnTo>
                  <a:pt x="666" y="616"/>
                </a:lnTo>
                <a:lnTo>
                  <a:pt x="679" y="603"/>
                </a:lnTo>
                <a:lnTo>
                  <a:pt x="679" y="603"/>
                </a:lnTo>
                <a:lnTo>
                  <a:pt x="696" y="570"/>
                </a:lnTo>
                <a:lnTo>
                  <a:pt x="696" y="570"/>
                </a:lnTo>
                <a:lnTo>
                  <a:pt x="707" y="561"/>
                </a:lnTo>
                <a:lnTo>
                  <a:pt x="725" y="545"/>
                </a:lnTo>
                <a:lnTo>
                  <a:pt x="725" y="545"/>
                </a:lnTo>
                <a:lnTo>
                  <a:pt x="728" y="539"/>
                </a:lnTo>
                <a:lnTo>
                  <a:pt x="731" y="528"/>
                </a:lnTo>
                <a:lnTo>
                  <a:pt x="736" y="500"/>
                </a:lnTo>
                <a:lnTo>
                  <a:pt x="738" y="471"/>
                </a:lnTo>
                <a:lnTo>
                  <a:pt x="739" y="453"/>
                </a:lnTo>
                <a:lnTo>
                  <a:pt x="739" y="453"/>
                </a:lnTo>
                <a:lnTo>
                  <a:pt x="739" y="449"/>
                </a:lnTo>
                <a:lnTo>
                  <a:pt x="742" y="442"/>
                </a:lnTo>
                <a:lnTo>
                  <a:pt x="746" y="428"/>
                </a:lnTo>
                <a:lnTo>
                  <a:pt x="751" y="410"/>
                </a:lnTo>
                <a:lnTo>
                  <a:pt x="752" y="399"/>
                </a:lnTo>
                <a:lnTo>
                  <a:pt x="754" y="390"/>
                </a:lnTo>
                <a:lnTo>
                  <a:pt x="754" y="390"/>
                </a:lnTo>
                <a:lnTo>
                  <a:pt x="752" y="378"/>
                </a:lnTo>
                <a:lnTo>
                  <a:pt x="750" y="363"/>
                </a:lnTo>
                <a:lnTo>
                  <a:pt x="744" y="329"/>
                </a:lnTo>
                <a:lnTo>
                  <a:pt x="737" y="296"/>
                </a:lnTo>
                <a:lnTo>
                  <a:pt x="733" y="278"/>
                </a:lnTo>
                <a:lnTo>
                  <a:pt x="733" y="278"/>
                </a:lnTo>
                <a:lnTo>
                  <a:pt x="736" y="265"/>
                </a:lnTo>
                <a:lnTo>
                  <a:pt x="742" y="245"/>
                </a:lnTo>
                <a:lnTo>
                  <a:pt x="750" y="220"/>
                </a:lnTo>
                <a:lnTo>
                  <a:pt x="750" y="220"/>
                </a:lnTo>
                <a:lnTo>
                  <a:pt x="750" y="213"/>
                </a:lnTo>
                <a:lnTo>
                  <a:pt x="751" y="196"/>
                </a:lnTo>
                <a:lnTo>
                  <a:pt x="754" y="186"/>
                </a:lnTo>
                <a:lnTo>
                  <a:pt x="756" y="178"/>
                </a:lnTo>
                <a:lnTo>
                  <a:pt x="761" y="171"/>
                </a:lnTo>
                <a:lnTo>
                  <a:pt x="764" y="168"/>
                </a:lnTo>
                <a:lnTo>
                  <a:pt x="767" y="167"/>
                </a:lnTo>
                <a:lnTo>
                  <a:pt x="767" y="167"/>
                </a:lnTo>
                <a:lnTo>
                  <a:pt x="775" y="165"/>
                </a:lnTo>
                <a:lnTo>
                  <a:pt x="782" y="161"/>
                </a:lnTo>
                <a:lnTo>
                  <a:pt x="797" y="152"/>
                </a:lnTo>
                <a:lnTo>
                  <a:pt x="809" y="143"/>
                </a:lnTo>
                <a:lnTo>
                  <a:pt x="814" y="137"/>
                </a:lnTo>
                <a:lnTo>
                  <a:pt x="814" y="137"/>
                </a:lnTo>
                <a:lnTo>
                  <a:pt x="835" y="113"/>
                </a:lnTo>
                <a:lnTo>
                  <a:pt x="852" y="94"/>
                </a:lnTo>
                <a:lnTo>
                  <a:pt x="852" y="94"/>
                </a:lnTo>
                <a:lnTo>
                  <a:pt x="892" y="103"/>
                </a:lnTo>
                <a:lnTo>
                  <a:pt x="921" y="110"/>
                </a:lnTo>
                <a:lnTo>
                  <a:pt x="930" y="112"/>
                </a:lnTo>
                <a:lnTo>
                  <a:pt x="935" y="113"/>
                </a:lnTo>
                <a:lnTo>
                  <a:pt x="935" y="113"/>
                </a:lnTo>
                <a:lnTo>
                  <a:pt x="941" y="131"/>
                </a:lnTo>
                <a:lnTo>
                  <a:pt x="945" y="143"/>
                </a:lnTo>
                <a:lnTo>
                  <a:pt x="947" y="149"/>
                </a:lnTo>
                <a:lnTo>
                  <a:pt x="947" y="149"/>
                </a:lnTo>
                <a:lnTo>
                  <a:pt x="945" y="154"/>
                </a:lnTo>
                <a:lnTo>
                  <a:pt x="939" y="161"/>
                </a:lnTo>
                <a:lnTo>
                  <a:pt x="933" y="170"/>
                </a:lnTo>
                <a:lnTo>
                  <a:pt x="932" y="174"/>
                </a:lnTo>
                <a:lnTo>
                  <a:pt x="932" y="178"/>
                </a:lnTo>
                <a:lnTo>
                  <a:pt x="932" y="178"/>
                </a:lnTo>
                <a:lnTo>
                  <a:pt x="933" y="197"/>
                </a:lnTo>
                <a:lnTo>
                  <a:pt x="934" y="207"/>
                </a:lnTo>
                <a:lnTo>
                  <a:pt x="935" y="210"/>
                </a:lnTo>
                <a:lnTo>
                  <a:pt x="936" y="211"/>
                </a:lnTo>
                <a:lnTo>
                  <a:pt x="936" y="211"/>
                </a:lnTo>
                <a:lnTo>
                  <a:pt x="938" y="210"/>
                </a:lnTo>
                <a:lnTo>
                  <a:pt x="940" y="208"/>
                </a:lnTo>
                <a:lnTo>
                  <a:pt x="946" y="197"/>
                </a:lnTo>
                <a:lnTo>
                  <a:pt x="952" y="182"/>
                </a:lnTo>
                <a:lnTo>
                  <a:pt x="952" y="182"/>
                </a:lnTo>
                <a:lnTo>
                  <a:pt x="958" y="185"/>
                </a:lnTo>
                <a:lnTo>
                  <a:pt x="962" y="190"/>
                </a:lnTo>
                <a:lnTo>
                  <a:pt x="965" y="194"/>
                </a:lnTo>
                <a:lnTo>
                  <a:pt x="965" y="194"/>
                </a:lnTo>
                <a:lnTo>
                  <a:pt x="965" y="197"/>
                </a:lnTo>
                <a:lnTo>
                  <a:pt x="964" y="202"/>
                </a:lnTo>
                <a:lnTo>
                  <a:pt x="960" y="215"/>
                </a:lnTo>
                <a:lnTo>
                  <a:pt x="958" y="228"/>
                </a:lnTo>
                <a:lnTo>
                  <a:pt x="958" y="233"/>
                </a:lnTo>
                <a:lnTo>
                  <a:pt x="958" y="234"/>
                </a:lnTo>
                <a:lnTo>
                  <a:pt x="959" y="234"/>
                </a:lnTo>
                <a:lnTo>
                  <a:pt x="959" y="234"/>
                </a:lnTo>
                <a:lnTo>
                  <a:pt x="962" y="233"/>
                </a:lnTo>
                <a:lnTo>
                  <a:pt x="965" y="231"/>
                </a:lnTo>
                <a:lnTo>
                  <a:pt x="970" y="222"/>
                </a:lnTo>
                <a:lnTo>
                  <a:pt x="975" y="209"/>
                </a:lnTo>
                <a:lnTo>
                  <a:pt x="975" y="209"/>
                </a:lnTo>
                <a:lnTo>
                  <a:pt x="972" y="226"/>
                </a:lnTo>
                <a:lnTo>
                  <a:pt x="972" y="237"/>
                </a:lnTo>
                <a:lnTo>
                  <a:pt x="972" y="240"/>
                </a:lnTo>
                <a:lnTo>
                  <a:pt x="973" y="241"/>
                </a:lnTo>
                <a:lnTo>
                  <a:pt x="973" y="241"/>
                </a:lnTo>
                <a:lnTo>
                  <a:pt x="976" y="240"/>
                </a:lnTo>
                <a:lnTo>
                  <a:pt x="978" y="235"/>
                </a:lnTo>
                <a:lnTo>
                  <a:pt x="983" y="222"/>
                </a:lnTo>
                <a:lnTo>
                  <a:pt x="989" y="204"/>
                </a:lnTo>
                <a:lnTo>
                  <a:pt x="989" y="204"/>
                </a:lnTo>
                <a:lnTo>
                  <a:pt x="989" y="219"/>
                </a:lnTo>
                <a:lnTo>
                  <a:pt x="990" y="228"/>
                </a:lnTo>
                <a:lnTo>
                  <a:pt x="991" y="231"/>
                </a:lnTo>
                <a:lnTo>
                  <a:pt x="993" y="231"/>
                </a:lnTo>
                <a:lnTo>
                  <a:pt x="993" y="231"/>
                </a:lnTo>
                <a:lnTo>
                  <a:pt x="995" y="228"/>
                </a:lnTo>
                <a:lnTo>
                  <a:pt x="997" y="223"/>
                </a:lnTo>
                <a:lnTo>
                  <a:pt x="1002" y="210"/>
                </a:lnTo>
                <a:lnTo>
                  <a:pt x="1005" y="195"/>
                </a:lnTo>
                <a:lnTo>
                  <a:pt x="1005" y="188"/>
                </a:lnTo>
                <a:lnTo>
                  <a:pt x="1003" y="182"/>
                </a:lnTo>
                <a:lnTo>
                  <a:pt x="1003" y="182"/>
                </a:lnTo>
                <a:lnTo>
                  <a:pt x="1000" y="171"/>
                </a:lnTo>
                <a:lnTo>
                  <a:pt x="995" y="160"/>
                </a:lnTo>
                <a:lnTo>
                  <a:pt x="991" y="152"/>
                </a:lnTo>
                <a:lnTo>
                  <a:pt x="989" y="146"/>
                </a:lnTo>
                <a:lnTo>
                  <a:pt x="989" y="146"/>
                </a:lnTo>
                <a:lnTo>
                  <a:pt x="985" y="134"/>
                </a:lnTo>
                <a:lnTo>
                  <a:pt x="979" y="115"/>
                </a:lnTo>
                <a:lnTo>
                  <a:pt x="971" y="93"/>
                </a:lnTo>
                <a:lnTo>
                  <a:pt x="966" y="80"/>
                </a:lnTo>
                <a:lnTo>
                  <a:pt x="966" y="80"/>
                </a:lnTo>
                <a:lnTo>
                  <a:pt x="965" y="75"/>
                </a:lnTo>
                <a:lnTo>
                  <a:pt x="964" y="70"/>
                </a:lnTo>
                <a:lnTo>
                  <a:pt x="962" y="67"/>
                </a:lnTo>
                <a:lnTo>
                  <a:pt x="958" y="63"/>
                </a:lnTo>
                <a:lnTo>
                  <a:pt x="945" y="54"/>
                </a:lnTo>
                <a:lnTo>
                  <a:pt x="945" y="54"/>
                </a:lnTo>
                <a:lnTo>
                  <a:pt x="935" y="49"/>
                </a:lnTo>
                <a:lnTo>
                  <a:pt x="926" y="44"/>
                </a:lnTo>
                <a:lnTo>
                  <a:pt x="915" y="42"/>
                </a:lnTo>
                <a:lnTo>
                  <a:pt x="905" y="39"/>
                </a:lnTo>
                <a:lnTo>
                  <a:pt x="890" y="37"/>
                </a:lnTo>
                <a:lnTo>
                  <a:pt x="884" y="36"/>
                </a:lnTo>
                <a:lnTo>
                  <a:pt x="884" y="36"/>
                </a:lnTo>
                <a:lnTo>
                  <a:pt x="877" y="37"/>
                </a:lnTo>
                <a:lnTo>
                  <a:pt x="861" y="36"/>
                </a:lnTo>
                <a:lnTo>
                  <a:pt x="861" y="36"/>
                </a:lnTo>
                <a:lnTo>
                  <a:pt x="855" y="37"/>
                </a:lnTo>
                <a:lnTo>
                  <a:pt x="849" y="38"/>
                </a:lnTo>
                <a:lnTo>
                  <a:pt x="835" y="44"/>
                </a:lnTo>
                <a:lnTo>
                  <a:pt x="822" y="49"/>
                </a:lnTo>
                <a:lnTo>
                  <a:pt x="817" y="50"/>
                </a:lnTo>
                <a:lnTo>
                  <a:pt x="814" y="50"/>
                </a:lnTo>
                <a:lnTo>
                  <a:pt x="814" y="50"/>
                </a:lnTo>
                <a:lnTo>
                  <a:pt x="813" y="48"/>
                </a:lnTo>
                <a:lnTo>
                  <a:pt x="810" y="43"/>
                </a:lnTo>
                <a:lnTo>
                  <a:pt x="807" y="40"/>
                </a:lnTo>
                <a:lnTo>
                  <a:pt x="804" y="39"/>
                </a:lnTo>
                <a:lnTo>
                  <a:pt x="799" y="38"/>
                </a:lnTo>
                <a:lnTo>
                  <a:pt x="794" y="38"/>
                </a:lnTo>
                <a:lnTo>
                  <a:pt x="794" y="38"/>
                </a:lnTo>
                <a:lnTo>
                  <a:pt x="782" y="39"/>
                </a:lnTo>
                <a:lnTo>
                  <a:pt x="775" y="40"/>
                </a:lnTo>
                <a:lnTo>
                  <a:pt x="770" y="44"/>
                </a:lnTo>
                <a:lnTo>
                  <a:pt x="765" y="50"/>
                </a:lnTo>
                <a:lnTo>
                  <a:pt x="765" y="50"/>
                </a:lnTo>
                <a:lnTo>
                  <a:pt x="750" y="70"/>
                </a:lnTo>
                <a:lnTo>
                  <a:pt x="742" y="81"/>
                </a:lnTo>
                <a:lnTo>
                  <a:pt x="732" y="89"/>
                </a:lnTo>
                <a:lnTo>
                  <a:pt x="732" y="89"/>
                </a:lnTo>
                <a:lnTo>
                  <a:pt x="721" y="98"/>
                </a:lnTo>
                <a:lnTo>
                  <a:pt x="710" y="110"/>
                </a:lnTo>
                <a:lnTo>
                  <a:pt x="699" y="119"/>
                </a:lnTo>
                <a:lnTo>
                  <a:pt x="691" y="127"/>
                </a:lnTo>
                <a:lnTo>
                  <a:pt x="691" y="127"/>
                </a:lnTo>
                <a:lnTo>
                  <a:pt x="689" y="129"/>
                </a:lnTo>
                <a:lnTo>
                  <a:pt x="687" y="131"/>
                </a:lnTo>
                <a:lnTo>
                  <a:pt x="681" y="140"/>
                </a:lnTo>
                <a:lnTo>
                  <a:pt x="672" y="158"/>
                </a:lnTo>
                <a:lnTo>
                  <a:pt x="672" y="158"/>
                </a:lnTo>
                <a:lnTo>
                  <a:pt x="670" y="161"/>
                </a:lnTo>
                <a:lnTo>
                  <a:pt x="665" y="165"/>
                </a:lnTo>
                <a:lnTo>
                  <a:pt x="657" y="171"/>
                </a:lnTo>
                <a:lnTo>
                  <a:pt x="646" y="176"/>
                </a:lnTo>
                <a:lnTo>
                  <a:pt x="646" y="176"/>
                </a:lnTo>
                <a:lnTo>
                  <a:pt x="644" y="174"/>
                </a:lnTo>
                <a:lnTo>
                  <a:pt x="638" y="171"/>
                </a:lnTo>
                <a:lnTo>
                  <a:pt x="635" y="168"/>
                </a:lnTo>
                <a:lnTo>
                  <a:pt x="633" y="165"/>
                </a:lnTo>
                <a:lnTo>
                  <a:pt x="632" y="161"/>
                </a:lnTo>
                <a:lnTo>
                  <a:pt x="632" y="156"/>
                </a:lnTo>
                <a:lnTo>
                  <a:pt x="632" y="156"/>
                </a:lnTo>
                <a:lnTo>
                  <a:pt x="633" y="143"/>
                </a:lnTo>
                <a:lnTo>
                  <a:pt x="633" y="139"/>
                </a:lnTo>
                <a:lnTo>
                  <a:pt x="612" y="148"/>
                </a:lnTo>
                <a:lnTo>
                  <a:pt x="617" y="134"/>
                </a:lnTo>
                <a:lnTo>
                  <a:pt x="617" y="134"/>
                </a:lnTo>
                <a:lnTo>
                  <a:pt x="606" y="136"/>
                </a:lnTo>
                <a:lnTo>
                  <a:pt x="599" y="139"/>
                </a:lnTo>
                <a:lnTo>
                  <a:pt x="595" y="139"/>
                </a:lnTo>
                <a:lnTo>
                  <a:pt x="595" y="139"/>
                </a:lnTo>
                <a:lnTo>
                  <a:pt x="593" y="136"/>
                </a:lnTo>
                <a:lnTo>
                  <a:pt x="592" y="130"/>
                </a:lnTo>
                <a:lnTo>
                  <a:pt x="591" y="124"/>
                </a:lnTo>
                <a:lnTo>
                  <a:pt x="590" y="121"/>
                </a:lnTo>
                <a:lnTo>
                  <a:pt x="590" y="121"/>
                </a:lnTo>
                <a:lnTo>
                  <a:pt x="584" y="121"/>
                </a:lnTo>
                <a:lnTo>
                  <a:pt x="579" y="121"/>
                </a:lnTo>
                <a:lnTo>
                  <a:pt x="568" y="117"/>
                </a:lnTo>
                <a:lnTo>
                  <a:pt x="568" y="117"/>
                </a:lnTo>
                <a:lnTo>
                  <a:pt x="560" y="118"/>
                </a:lnTo>
                <a:lnTo>
                  <a:pt x="554" y="119"/>
                </a:lnTo>
                <a:lnTo>
                  <a:pt x="550" y="121"/>
                </a:lnTo>
                <a:lnTo>
                  <a:pt x="550" y="121"/>
                </a:lnTo>
                <a:lnTo>
                  <a:pt x="548" y="125"/>
                </a:lnTo>
                <a:lnTo>
                  <a:pt x="545" y="130"/>
                </a:lnTo>
                <a:lnTo>
                  <a:pt x="545" y="130"/>
                </a:lnTo>
                <a:lnTo>
                  <a:pt x="542" y="133"/>
                </a:lnTo>
                <a:lnTo>
                  <a:pt x="537" y="134"/>
                </a:lnTo>
                <a:lnTo>
                  <a:pt x="528" y="135"/>
                </a:lnTo>
                <a:lnTo>
                  <a:pt x="528" y="135"/>
                </a:lnTo>
                <a:lnTo>
                  <a:pt x="525" y="136"/>
                </a:lnTo>
                <a:lnTo>
                  <a:pt x="523" y="137"/>
                </a:lnTo>
                <a:lnTo>
                  <a:pt x="520" y="141"/>
                </a:lnTo>
                <a:lnTo>
                  <a:pt x="520" y="141"/>
                </a:lnTo>
                <a:lnTo>
                  <a:pt x="519" y="142"/>
                </a:lnTo>
                <a:lnTo>
                  <a:pt x="517" y="146"/>
                </a:lnTo>
                <a:lnTo>
                  <a:pt x="517" y="146"/>
                </a:lnTo>
                <a:lnTo>
                  <a:pt x="516" y="149"/>
                </a:lnTo>
                <a:lnTo>
                  <a:pt x="513" y="153"/>
                </a:lnTo>
                <a:lnTo>
                  <a:pt x="513" y="153"/>
                </a:lnTo>
                <a:lnTo>
                  <a:pt x="506" y="156"/>
                </a:lnTo>
                <a:lnTo>
                  <a:pt x="501" y="158"/>
                </a:lnTo>
                <a:lnTo>
                  <a:pt x="501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510E46B8-440C-4FAF-9003-53E1A035BC0F}"/>
              </a:ext>
            </a:extLst>
          </p:cNvPr>
          <p:cNvSpPr>
            <a:spLocks noEditPoints="1"/>
          </p:cNvSpPr>
          <p:nvPr/>
        </p:nvSpPr>
        <p:spPr bwMode="auto">
          <a:xfrm>
            <a:off x="4374092" y="4717007"/>
            <a:ext cx="1157816" cy="1609509"/>
          </a:xfrm>
          <a:custGeom>
            <a:avLst/>
            <a:gdLst>
              <a:gd name="T0" fmla="*/ 149 w 1033"/>
              <a:gd name="T1" fmla="*/ 191 h 1436"/>
              <a:gd name="T2" fmla="*/ 164 w 1033"/>
              <a:gd name="T3" fmla="*/ 207 h 1436"/>
              <a:gd name="T4" fmla="*/ 184 w 1033"/>
              <a:gd name="T5" fmla="*/ 262 h 1436"/>
              <a:gd name="T6" fmla="*/ 269 w 1033"/>
              <a:gd name="T7" fmla="*/ 286 h 1436"/>
              <a:gd name="T8" fmla="*/ 274 w 1033"/>
              <a:gd name="T9" fmla="*/ 333 h 1436"/>
              <a:gd name="T10" fmla="*/ 326 w 1033"/>
              <a:gd name="T11" fmla="*/ 396 h 1436"/>
              <a:gd name="T12" fmla="*/ 323 w 1033"/>
              <a:gd name="T13" fmla="*/ 665 h 1436"/>
              <a:gd name="T14" fmla="*/ 288 w 1033"/>
              <a:gd name="T15" fmla="*/ 717 h 1436"/>
              <a:gd name="T16" fmla="*/ 277 w 1033"/>
              <a:gd name="T17" fmla="*/ 737 h 1436"/>
              <a:gd name="T18" fmla="*/ 287 w 1033"/>
              <a:gd name="T19" fmla="*/ 765 h 1436"/>
              <a:gd name="T20" fmla="*/ 305 w 1033"/>
              <a:gd name="T21" fmla="*/ 761 h 1436"/>
              <a:gd name="T22" fmla="*/ 335 w 1033"/>
              <a:gd name="T23" fmla="*/ 723 h 1436"/>
              <a:gd name="T24" fmla="*/ 338 w 1033"/>
              <a:gd name="T25" fmla="*/ 750 h 1436"/>
              <a:gd name="T26" fmla="*/ 358 w 1033"/>
              <a:gd name="T27" fmla="*/ 696 h 1436"/>
              <a:gd name="T28" fmla="*/ 385 w 1033"/>
              <a:gd name="T29" fmla="*/ 638 h 1436"/>
              <a:gd name="T30" fmla="*/ 459 w 1033"/>
              <a:gd name="T31" fmla="*/ 540 h 1436"/>
              <a:gd name="T32" fmla="*/ 541 w 1033"/>
              <a:gd name="T33" fmla="*/ 629 h 1436"/>
              <a:gd name="T34" fmla="*/ 424 w 1033"/>
              <a:gd name="T35" fmla="*/ 706 h 1436"/>
              <a:gd name="T36" fmla="*/ 302 w 1033"/>
              <a:gd name="T37" fmla="*/ 785 h 1436"/>
              <a:gd name="T38" fmla="*/ 278 w 1033"/>
              <a:gd name="T39" fmla="*/ 833 h 1436"/>
              <a:gd name="T40" fmla="*/ 314 w 1033"/>
              <a:gd name="T41" fmla="*/ 943 h 1436"/>
              <a:gd name="T42" fmla="*/ 343 w 1033"/>
              <a:gd name="T43" fmla="*/ 1242 h 1436"/>
              <a:gd name="T44" fmla="*/ 289 w 1033"/>
              <a:gd name="T45" fmla="*/ 1253 h 1436"/>
              <a:gd name="T46" fmla="*/ 198 w 1033"/>
              <a:gd name="T47" fmla="*/ 1287 h 1436"/>
              <a:gd name="T48" fmla="*/ 0 w 1033"/>
              <a:gd name="T49" fmla="*/ 1339 h 1436"/>
              <a:gd name="T50" fmla="*/ 79 w 1033"/>
              <a:gd name="T51" fmla="*/ 1371 h 1436"/>
              <a:gd name="T52" fmla="*/ 445 w 1033"/>
              <a:gd name="T53" fmla="*/ 1436 h 1436"/>
              <a:gd name="T54" fmla="*/ 767 w 1033"/>
              <a:gd name="T55" fmla="*/ 1375 h 1436"/>
              <a:gd name="T56" fmla="*/ 901 w 1033"/>
              <a:gd name="T57" fmla="*/ 1326 h 1436"/>
              <a:gd name="T58" fmla="*/ 1024 w 1033"/>
              <a:gd name="T59" fmla="*/ 1194 h 1436"/>
              <a:gd name="T60" fmla="*/ 1015 w 1033"/>
              <a:gd name="T61" fmla="*/ 1163 h 1436"/>
              <a:gd name="T62" fmla="*/ 843 w 1033"/>
              <a:gd name="T63" fmla="*/ 1155 h 1436"/>
              <a:gd name="T64" fmla="*/ 780 w 1033"/>
              <a:gd name="T65" fmla="*/ 1105 h 1436"/>
              <a:gd name="T66" fmla="*/ 739 w 1033"/>
              <a:gd name="T67" fmla="*/ 1024 h 1436"/>
              <a:gd name="T68" fmla="*/ 639 w 1033"/>
              <a:gd name="T69" fmla="*/ 888 h 1436"/>
              <a:gd name="T70" fmla="*/ 721 w 1033"/>
              <a:gd name="T71" fmla="*/ 844 h 1436"/>
              <a:gd name="T72" fmla="*/ 895 w 1033"/>
              <a:gd name="T73" fmla="*/ 785 h 1436"/>
              <a:gd name="T74" fmla="*/ 932 w 1033"/>
              <a:gd name="T75" fmla="*/ 612 h 1436"/>
              <a:gd name="T76" fmla="*/ 914 w 1033"/>
              <a:gd name="T77" fmla="*/ 545 h 1436"/>
              <a:gd name="T78" fmla="*/ 904 w 1033"/>
              <a:gd name="T79" fmla="*/ 513 h 1436"/>
              <a:gd name="T80" fmla="*/ 556 w 1033"/>
              <a:gd name="T81" fmla="*/ 255 h 1436"/>
              <a:gd name="T82" fmla="*/ 400 w 1033"/>
              <a:gd name="T83" fmla="*/ 187 h 1436"/>
              <a:gd name="T84" fmla="*/ 404 w 1033"/>
              <a:gd name="T85" fmla="*/ 136 h 1436"/>
              <a:gd name="T86" fmla="*/ 344 w 1033"/>
              <a:gd name="T87" fmla="*/ 46 h 1436"/>
              <a:gd name="T88" fmla="*/ 272 w 1033"/>
              <a:gd name="T89" fmla="*/ 4 h 1436"/>
              <a:gd name="T90" fmla="*/ 209 w 1033"/>
              <a:gd name="T91" fmla="*/ 11 h 1436"/>
              <a:gd name="T92" fmla="*/ 147 w 1033"/>
              <a:gd name="T93" fmla="*/ 3 h 1436"/>
              <a:gd name="T94" fmla="*/ 115 w 1033"/>
              <a:gd name="T95" fmla="*/ 40 h 1436"/>
              <a:gd name="T96" fmla="*/ 127 w 1033"/>
              <a:gd name="T97" fmla="*/ 85 h 1436"/>
              <a:gd name="T98" fmla="*/ 135 w 1033"/>
              <a:gd name="T99" fmla="*/ 125 h 1436"/>
              <a:gd name="T100" fmla="*/ 569 w 1033"/>
              <a:gd name="T101" fmla="*/ 974 h 1436"/>
              <a:gd name="T102" fmla="*/ 670 w 1033"/>
              <a:gd name="T103" fmla="*/ 1108 h 1436"/>
              <a:gd name="T104" fmla="*/ 663 w 1033"/>
              <a:gd name="T105" fmla="*/ 1144 h 1436"/>
              <a:gd name="T106" fmla="*/ 627 w 1033"/>
              <a:gd name="T107" fmla="*/ 1168 h 1436"/>
              <a:gd name="T108" fmla="*/ 636 w 1033"/>
              <a:gd name="T109" fmla="*/ 1183 h 1436"/>
              <a:gd name="T110" fmla="*/ 505 w 1033"/>
              <a:gd name="T111" fmla="*/ 1205 h 1436"/>
              <a:gd name="T112" fmla="*/ 450 w 1033"/>
              <a:gd name="T113" fmla="*/ 992 h 1436"/>
              <a:gd name="T114" fmla="*/ 434 w 1033"/>
              <a:gd name="T115" fmla="*/ 872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3" h="1436">
                <a:moveTo>
                  <a:pt x="154" y="155"/>
                </a:moveTo>
                <a:lnTo>
                  <a:pt x="154" y="155"/>
                </a:lnTo>
                <a:lnTo>
                  <a:pt x="155" y="157"/>
                </a:lnTo>
                <a:lnTo>
                  <a:pt x="155" y="161"/>
                </a:lnTo>
                <a:lnTo>
                  <a:pt x="154" y="173"/>
                </a:lnTo>
                <a:lnTo>
                  <a:pt x="152" y="189"/>
                </a:lnTo>
                <a:lnTo>
                  <a:pt x="152" y="189"/>
                </a:lnTo>
                <a:lnTo>
                  <a:pt x="149" y="191"/>
                </a:lnTo>
                <a:lnTo>
                  <a:pt x="147" y="194"/>
                </a:lnTo>
                <a:lnTo>
                  <a:pt x="146" y="197"/>
                </a:lnTo>
                <a:lnTo>
                  <a:pt x="146" y="199"/>
                </a:lnTo>
                <a:lnTo>
                  <a:pt x="147" y="201"/>
                </a:lnTo>
                <a:lnTo>
                  <a:pt x="149" y="202"/>
                </a:lnTo>
                <a:lnTo>
                  <a:pt x="149" y="202"/>
                </a:lnTo>
                <a:lnTo>
                  <a:pt x="158" y="206"/>
                </a:lnTo>
                <a:lnTo>
                  <a:pt x="164" y="207"/>
                </a:lnTo>
                <a:lnTo>
                  <a:pt x="170" y="207"/>
                </a:lnTo>
                <a:lnTo>
                  <a:pt x="172" y="236"/>
                </a:lnTo>
                <a:lnTo>
                  <a:pt x="172" y="236"/>
                </a:lnTo>
                <a:lnTo>
                  <a:pt x="172" y="241"/>
                </a:lnTo>
                <a:lnTo>
                  <a:pt x="174" y="246"/>
                </a:lnTo>
                <a:lnTo>
                  <a:pt x="176" y="252"/>
                </a:lnTo>
                <a:lnTo>
                  <a:pt x="179" y="258"/>
                </a:lnTo>
                <a:lnTo>
                  <a:pt x="184" y="262"/>
                </a:lnTo>
                <a:lnTo>
                  <a:pt x="190" y="266"/>
                </a:lnTo>
                <a:lnTo>
                  <a:pt x="193" y="267"/>
                </a:lnTo>
                <a:lnTo>
                  <a:pt x="198" y="267"/>
                </a:lnTo>
                <a:lnTo>
                  <a:pt x="198" y="267"/>
                </a:lnTo>
                <a:lnTo>
                  <a:pt x="213" y="265"/>
                </a:lnTo>
                <a:lnTo>
                  <a:pt x="222" y="262"/>
                </a:lnTo>
                <a:lnTo>
                  <a:pt x="228" y="260"/>
                </a:lnTo>
                <a:lnTo>
                  <a:pt x="269" y="286"/>
                </a:lnTo>
                <a:lnTo>
                  <a:pt x="269" y="286"/>
                </a:lnTo>
                <a:lnTo>
                  <a:pt x="269" y="289"/>
                </a:lnTo>
                <a:lnTo>
                  <a:pt x="271" y="293"/>
                </a:lnTo>
                <a:lnTo>
                  <a:pt x="272" y="303"/>
                </a:lnTo>
                <a:lnTo>
                  <a:pt x="272" y="317"/>
                </a:lnTo>
                <a:lnTo>
                  <a:pt x="272" y="317"/>
                </a:lnTo>
                <a:lnTo>
                  <a:pt x="272" y="326"/>
                </a:lnTo>
                <a:lnTo>
                  <a:pt x="274" y="333"/>
                </a:lnTo>
                <a:lnTo>
                  <a:pt x="276" y="340"/>
                </a:lnTo>
                <a:lnTo>
                  <a:pt x="280" y="347"/>
                </a:lnTo>
                <a:lnTo>
                  <a:pt x="287" y="360"/>
                </a:lnTo>
                <a:lnTo>
                  <a:pt x="293" y="370"/>
                </a:lnTo>
                <a:lnTo>
                  <a:pt x="293" y="370"/>
                </a:lnTo>
                <a:lnTo>
                  <a:pt x="296" y="375"/>
                </a:lnTo>
                <a:lnTo>
                  <a:pt x="305" y="382"/>
                </a:lnTo>
                <a:lnTo>
                  <a:pt x="326" y="396"/>
                </a:lnTo>
                <a:lnTo>
                  <a:pt x="356" y="414"/>
                </a:lnTo>
                <a:lnTo>
                  <a:pt x="356" y="414"/>
                </a:lnTo>
                <a:lnTo>
                  <a:pt x="346" y="521"/>
                </a:lnTo>
                <a:lnTo>
                  <a:pt x="341" y="595"/>
                </a:lnTo>
                <a:lnTo>
                  <a:pt x="337" y="629"/>
                </a:lnTo>
                <a:lnTo>
                  <a:pt x="337" y="629"/>
                </a:lnTo>
                <a:lnTo>
                  <a:pt x="331" y="645"/>
                </a:lnTo>
                <a:lnTo>
                  <a:pt x="323" y="665"/>
                </a:lnTo>
                <a:lnTo>
                  <a:pt x="323" y="665"/>
                </a:lnTo>
                <a:lnTo>
                  <a:pt x="312" y="687"/>
                </a:lnTo>
                <a:lnTo>
                  <a:pt x="305" y="698"/>
                </a:lnTo>
                <a:lnTo>
                  <a:pt x="301" y="702"/>
                </a:lnTo>
                <a:lnTo>
                  <a:pt x="301" y="702"/>
                </a:lnTo>
                <a:lnTo>
                  <a:pt x="297" y="706"/>
                </a:lnTo>
                <a:lnTo>
                  <a:pt x="293" y="711"/>
                </a:lnTo>
                <a:lnTo>
                  <a:pt x="288" y="717"/>
                </a:lnTo>
                <a:lnTo>
                  <a:pt x="286" y="720"/>
                </a:lnTo>
                <a:lnTo>
                  <a:pt x="286" y="720"/>
                </a:lnTo>
                <a:lnTo>
                  <a:pt x="284" y="722"/>
                </a:lnTo>
                <a:lnTo>
                  <a:pt x="281" y="724"/>
                </a:lnTo>
                <a:lnTo>
                  <a:pt x="278" y="726"/>
                </a:lnTo>
                <a:lnTo>
                  <a:pt x="277" y="729"/>
                </a:lnTo>
                <a:lnTo>
                  <a:pt x="277" y="732"/>
                </a:lnTo>
                <a:lnTo>
                  <a:pt x="277" y="737"/>
                </a:lnTo>
                <a:lnTo>
                  <a:pt x="277" y="737"/>
                </a:lnTo>
                <a:lnTo>
                  <a:pt x="278" y="759"/>
                </a:lnTo>
                <a:lnTo>
                  <a:pt x="280" y="765"/>
                </a:lnTo>
                <a:lnTo>
                  <a:pt x="281" y="766"/>
                </a:lnTo>
                <a:lnTo>
                  <a:pt x="282" y="766"/>
                </a:lnTo>
                <a:lnTo>
                  <a:pt x="282" y="766"/>
                </a:lnTo>
                <a:lnTo>
                  <a:pt x="284" y="766"/>
                </a:lnTo>
                <a:lnTo>
                  <a:pt x="287" y="765"/>
                </a:lnTo>
                <a:lnTo>
                  <a:pt x="289" y="762"/>
                </a:lnTo>
                <a:lnTo>
                  <a:pt x="293" y="757"/>
                </a:lnTo>
                <a:lnTo>
                  <a:pt x="293" y="757"/>
                </a:lnTo>
                <a:lnTo>
                  <a:pt x="303" y="736"/>
                </a:lnTo>
                <a:lnTo>
                  <a:pt x="303" y="736"/>
                </a:lnTo>
                <a:lnTo>
                  <a:pt x="302" y="748"/>
                </a:lnTo>
                <a:lnTo>
                  <a:pt x="303" y="757"/>
                </a:lnTo>
                <a:lnTo>
                  <a:pt x="305" y="761"/>
                </a:lnTo>
                <a:lnTo>
                  <a:pt x="306" y="762"/>
                </a:lnTo>
                <a:lnTo>
                  <a:pt x="306" y="762"/>
                </a:lnTo>
                <a:lnTo>
                  <a:pt x="308" y="761"/>
                </a:lnTo>
                <a:lnTo>
                  <a:pt x="311" y="759"/>
                </a:lnTo>
                <a:lnTo>
                  <a:pt x="317" y="749"/>
                </a:lnTo>
                <a:lnTo>
                  <a:pt x="317" y="749"/>
                </a:lnTo>
                <a:lnTo>
                  <a:pt x="329" y="731"/>
                </a:lnTo>
                <a:lnTo>
                  <a:pt x="335" y="723"/>
                </a:lnTo>
                <a:lnTo>
                  <a:pt x="337" y="720"/>
                </a:lnTo>
                <a:lnTo>
                  <a:pt x="338" y="720"/>
                </a:lnTo>
                <a:lnTo>
                  <a:pt x="338" y="720"/>
                </a:lnTo>
                <a:lnTo>
                  <a:pt x="339" y="722"/>
                </a:lnTo>
                <a:lnTo>
                  <a:pt x="339" y="726"/>
                </a:lnTo>
                <a:lnTo>
                  <a:pt x="338" y="738"/>
                </a:lnTo>
                <a:lnTo>
                  <a:pt x="337" y="748"/>
                </a:lnTo>
                <a:lnTo>
                  <a:pt x="338" y="750"/>
                </a:lnTo>
                <a:lnTo>
                  <a:pt x="341" y="749"/>
                </a:lnTo>
                <a:lnTo>
                  <a:pt x="341" y="749"/>
                </a:lnTo>
                <a:lnTo>
                  <a:pt x="344" y="744"/>
                </a:lnTo>
                <a:lnTo>
                  <a:pt x="346" y="738"/>
                </a:lnTo>
                <a:lnTo>
                  <a:pt x="350" y="723"/>
                </a:lnTo>
                <a:lnTo>
                  <a:pt x="354" y="706"/>
                </a:lnTo>
                <a:lnTo>
                  <a:pt x="356" y="700"/>
                </a:lnTo>
                <a:lnTo>
                  <a:pt x="358" y="696"/>
                </a:lnTo>
                <a:lnTo>
                  <a:pt x="358" y="696"/>
                </a:lnTo>
                <a:lnTo>
                  <a:pt x="362" y="690"/>
                </a:lnTo>
                <a:lnTo>
                  <a:pt x="366" y="686"/>
                </a:lnTo>
                <a:lnTo>
                  <a:pt x="374" y="669"/>
                </a:lnTo>
                <a:lnTo>
                  <a:pt x="374" y="669"/>
                </a:lnTo>
                <a:lnTo>
                  <a:pt x="380" y="658"/>
                </a:lnTo>
                <a:lnTo>
                  <a:pt x="382" y="647"/>
                </a:lnTo>
                <a:lnTo>
                  <a:pt x="385" y="638"/>
                </a:lnTo>
                <a:lnTo>
                  <a:pt x="385" y="627"/>
                </a:lnTo>
                <a:lnTo>
                  <a:pt x="385" y="627"/>
                </a:lnTo>
                <a:lnTo>
                  <a:pt x="388" y="582"/>
                </a:lnTo>
                <a:lnTo>
                  <a:pt x="391" y="546"/>
                </a:lnTo>
                <a:lnTo>
                  <a:pt x="409" y="527"/>
                </a:lnTo>
                <a:lnTo>
                  <a:pt x="422" y="503"/>
                </a:lnTo>
                <a:lnTo>
                  <a:pt x="422" y="503"/>
                </a:lnTo>
                <a:lnTo>
                  <a:pt x="459" y="540"/>
                </a:lnTo>
                <a:lnTo>
                  <a:pt x="485" y="567"/>
                </a:lnTo>
                <a:lnTo>
                  <a:pt x="495" y="578"/>
                </a:lnTo>
                <a:lnTo>
                  <a:pt x="500" y="584"/>
                </a:lnTo>
                <a:lnTo>
                  <a:pt x="500" y="584"/>
                </a:lnTo>
                <a:lnTo>
                  <a:pt x="508" y="595"/>
                </a:lnTo>
                <a:lnTo>
                  <a:pt x="521" y="610"/>
                </a:lnTo>
                <a:lnTo>
                  <a:pt x="541" y="629"/>
                </a:lnTo>
                <a:lnTo>
                  <a:pt x="541" y="629"/>
                </a:lnTo>
                <a:lnTo>
                  <a:pt x="517" y="646"/>
                </a:lnTo>
                <a:lnTo>
                  <a:pt x="498" y="658"/>
                </a:lnTo>
                <a:lnTo>
                  <a:pt x="490" y="663"/>
                </a:lnTo>
                <a:lnTo>
                  <a:pt x="484" y="665"/>
                </a:lnTo>
                <a:lnTo>
                  <a:pt x="484" y="665"/>
                </a:lnTo>
                <a:lnTo>
                  <a:pt x="476" y="669"/>
                </a:lnTo>
                <a:lnTo>
                  <a:pt x="461" y="678"/>
                </a:lnTo>
                <a:lnTo>
                  <a:pt x="424" y="706"/>
                </a:lnTo>
                <a:lnTo>
                  <a:pt x="374" y="744"/>
                </a:lnTo>
                <a:lnTo>
                  <a:pt x="374" y="744"/>
                </a:lnTo>
                <a:lnTo>
                  <a:pt x="355" y="759"/>
                </a:lnTo>
                <a:lnTo>
                  <a:pt x="339" y="768"/>
                </a:lnTo>
                <a:lnTo>
                  <a:pt x="327" y="775"/>
                </a:lnTo>
                <a:lnTo>
                  <a:pt x="327" y="775"/>
                </a:lnTo>
                <a:lnTo>
                  <a:pt x="317" y="779"/>
                </a:lnTo>
                <a:lnTo>
                  <a:pt x="302" y="785"/>
                </a:lnTo>
                <a:lnTo>
                  <a:pt x="295" y="789"/>
                </a:lnTo>
                <a:lnTo>
                  <a:pt x="288" y="795"/>
                </a:lnTo>
                <a:lnTo>
                  <a:pt x="283" y="800"/>
                </a:lnTo>
                <a:lnTo>
                  <a:pt x="280" y="808"/>
                </a:lnTo>
                <a:lnTo>
                  <a:pt x="280" y="808"/>
                </a:lnTo>
                <a:lnTo>
                  <a:pt x="278" y="812"/>
                </a:lnTo>
                <a:lnTo>
                  <a:pt x="277" y="818"/>
                </a:lnTo>
                <a:lnTo>
                  <a:pt x="278" y="833"/>
                </a:lnTo>
                <a:lnTo>
                  <a:pt x="281" y="850"/>
                </a:lnTo>
                <a:lnTo>
                  <a:pt x="286" y="867"/>
                </a:lnTo>
                <a:lnTo>
                  <a:pt x="290" y="885"/>
                </a:lnTo>
                <a:lnTo>
                  <a:pt x="295" y="901"/>
                </a:lnTo>
                <a:lnTo>
                  <a:pt x="301" y="915"/>
                </a:lnTo>
                <a:lnTo>
                  <a:pt x="306" y="925"/>
                </a:lnTo>
                <a:lnTo>
                  <a:pt x="306" y="925"/>
                </a:lnTo>
                <a:lnTo>
                  <a:pt x="314" y="943"/>
                </a:lnTo>
                <a:lnTo>
                  <a:pt x="329" y="979"/>
                </a:lnTo>
                <a:lnTo>
                  <a:pt x="369" y="1077"/>
                </a:lnTo>
                <a:lnTo>
                  <a:pt x="424" y="1213"/>
                </a:lnTo>
                <a:lnTo>
                  <a:pt x="424" y="1213"/>
                </a:lnTo>
                <a:lnTo>
                  <a:pt x="386" y="1227"/>
                </a:lnTo>
                <a:lnTo>
                  <a:pt x="357" y="1237"/>
                </a:lnTo>
                <a:lnTo>
                  <a:pt x="343" y="1242"/>
                </a:lnTo>
                <a:lnTo>
                  <a:pt x="343" y="1242"/>
                </a:lnTo>
                <a:lnTo>
                  <a:pt x="339" y="1243"/>
                </a:lnTo>
                <a:lnTo>
                  <a:pt x="333" y="1247"/>
                </a:lnTo>
                <a:lnTo>
                  <a:pt x="326" y="1249"/>
                </a:lnTo>
                <a:lnTo>
                  <a:pt x="317" y="1250"/>
                </a:lnTo>
                <a:lnTo>
                  <a:pt x="317" y="1250"/>
                </a:lnTo>
                <a:lnTo>
                  <a:pt x="295" y="1251"/>
                </a:lnTo>
                <a:lnTo>
                  <a:pt x="291" y="1251"/>
                </a:lnTo>
                <a:lnTo>
                  <a:pt x="289" y="1253"/>
                </a:lnTo>
                <a:lnTo>
                  <a:pt x="287" y="1254"/>
                </a:lnTo>
                <a:lnTo>
                  <a:pt x="286" y="1257"/>
                </a:lnTo>
                <a:lnTo>
                  <a:pt x="286" y="1257"/>
                </a:lnTo>
                <a:lnTo>
                  <a:pt x="286" y="1268"/>
                </a:lnTo>
                <a:lnTo>
                  <a:pt x="286" y="1273"/>
                </a:lnTo>
                <a:lnTo>
                  <a:pt x="286" y="1273"/>
                </a:lnTo>
                <a:lnTo>
                  <a:pt x="242" y="1279"/>
                </a:lnTo>
                <a:lnTo>
                  <a:pt x="198" y="1287"/>
                </a:lnTo>
                <a:lnTo>
                  <a:pt x="147" y="1297"/>
                </a:lnTo>
                <a:lnTo>
                  <a:pt x="94" y="1308"/>
                </a:lnTo>
                <a:lnTo>
                  <a:pt x="49" y="1318"/>
                </a:lnTo>
                <a:lnTo>
                  <a:pt x="30" y="1323"/>
                </a:lnTo>
                <a:lnTo>
                  <a:pt x="15" y="1329"/>
                </a:lnTo>
                <a:lnTo>
                  <a:pt x="5" y="1334"/>
                </a:lnTo>
                <a:lnTo>
                  <a:pt x="2" y="1336"/>
                </a:lnTo>
                <a:lnTo>
                  <a:pt x="0" y="1339"/>
                </a:lnTo>
                <a:lnTo>
                  <a:pt x="0" y="1339"/>
                </a:lnTo>
                <a:lnTo>
                  <a:pt x="0" y="1341"/>
                </a:lnTo>
                <a:lnTo>
                  <a:pt x="2" y="1343"/>
                </a:lnTo>
                <a:lnTo>
                  <a:pt x="6" y="1346"/>
                </a:lnTo>
                <a:lnTo>
                  <a:pt x="12" y="1349"/>
                </a:lnTo>
                <a:lnTo>
                  <a:pt x="28" y="1357"/>
                </a:lnTo>
                <a:lnTo>
                  <a:pt x="51" y="1364"/>
                </a:lnTo>
                <a:lnTo>
                  <a:pt x="79" y="1371"/>
                </a:lnTo>
                <a:lnTo>
                  <a:pt x="110" y="1379"/>
                </a:lnTo>
                <a:lnTo>
                  <a:pt x="180" y="1395"/>
                </a:lnTo>
                <a:lnTo>
                  <a:pt x="257" y="1409"/>
                </a:lnTo>
                <a:lnTo>
                  <a:pt x="331" y="1422"/>
                </a:lnTo>
                <a:lnTo>
                  <a:pt x="396" y="1431"/>
                </a:lnTo>
                <a:lnTo>
                  <a:pt x="423" y="1434"/>
                </a:lnTo>
                <a:lnTo>
                  <a:pt x="445" y="1436"/>
                </a:lnTo>
                <a:lnTo>
                  <a:pt x="445" y="1436"/>
                </a:lnTo>
                <a:lnTo>
                  <a:pt x="464" y="1436"/>
                </a:lnTo>
                <a:lnTo>
                  <a:pt x="485" y="1434"/>
                </a:lnTo>
                <a:lnTo>
                  <a:pt x="507" y="1432"/>
                </a:lnTo>
                <a:lnTo>
                  <a:pt x="531" y="1428"/>
                </a:lnTo>
                <a:lnTo>
                  <a:pt x="578" y="1419"/>
                </a:lnTo>
                <a:lnTo>
                  <a:pt x="629" y="1408"/>
                </a:lnTo>
                <a:lnTo>
                  <a:pt x="724" y="1384"/>
                </a:lnTo>
                <a:lnTo>
                  <a:pt x="767" y="1375"/>
                </a:lnTo>
                <a:lnTo>
                  <a:pt x="804" y="1367"/>
                </a:lnTo>
                <a:lnTo>
                  <a:pt x="804" y="1367"/>
                </a:lnTo>
                <a:lnTo>
                  <a:pt x="821" y="1364"/>
                </a:lnTo>
                <a:lnTo>
                  <a:pt x="838" y="1358"/>
                </a:lnTo>
                <a:lnTo>
                  <a:pt x="855" y="1352"/>
                </a:lnTo>
                <a:lnTo>
                  <a:pt x="870" y="1343"/>
                </a:lnTo>
                <a:lnTo>
                  <a:pt x="886" y="1335"/>
                </a:lnTo>
                <a:lnTo>
                  <a:pt x="901" y="1326"/>
                </a:lnTo>
                <a:lnTo>
                  <a:pt x="916" y="1315"/>
                </a:lnTo>
                <a:lnTo>
                  <a:pt x="929" y="1304"/>
                </a:lnTo>
                <a:lnTo>
                  <a:pt x="954" y="1281"/>
                </a:lnTo>
                <a:lnTo>
                  <a:pt x="975" y="1259"/>
                </a:lnTo>
                <a:lnTo>
                  <a:pt x="993" y="1238"/>
                </a:lnTo>
                <a:lnTo>
                  <a:pt x="1006" y="1220"/>
                </a:lnTo>
                <a:lnTo>
                  <a:pt x="1006" y="1220"/>
                </a:lnTo>
                <a:lnTo>
                  <a:pt x="1024" y="1194"/>
                </a:lnTo>
                <a:lnTo>
                  <a:pt x="1030" y="1184"/>
                </a:lnTo>
                <a:lnTo>
                  <a:pt x="1032" y="1181"/>
                </a:lnTo>
                <a:lnTo>
                  <a:pt x="1033" y="1177"/>
                </a:lnTo>
                <a:lnTo>
                  <a:pt x="1033" y="1175"/>
                </a:lnTo>
                <a:lnTo>
                  <a:pt x="1032" y="1171"/>
                </a:lnTo>
                <a:lnTo>
                  <a:pt x="1029" y="1169"/>
                </a:lnTo>
                <a:lnTo>
                  <a:pt x="1026" y="1166"/>
                </a:lnTo>
                <a:lnTo>
                  <a:pt x="1015" y="1163"/>
                </a:lnTo>
                <a:lnTo>
                  <a:pt x="998" y="1158"/>
                </a:lnTo>
                <a:lnTo>
                  <a:pt x="998" y="1158"/>
                </a:lnTo>
                <a:lnTo>
                  <a:pt x="987" y="1156"/>
                </a:lnTo>
                <a:lnTo>
                  <a:pt x="975" y="1155"/>
                </a:lnTo>
                <a:lnTo>
                  <a:pt x="949" y="1152"/>
                </a:lnTo>
                <a:lnTo>
                  <a:pt x="919" y="1152"/>
                </a:lnTo>
                <a:lnTo>
                  <a:pt x="890" y="1152"/>
                </a:lnTo>
                <a:lnTo>
                  <a:pt x="843" y="1155"/>
                </a:lnTo>
                <a:lnTo>
                  <a:pt x="822" y="1156"/>
                </a:lnTo>
                <a:lnTo>
                  <a:pt x="822" y="1156"/>
                </a:lnTo>
                <a:lnTo>
                  <a:pt x="818" y="1153"/>
                </a:lnTo>
                <a:lnTo>
                  <a:pt x="807" y="1144"/>
                </a:lnTo>
                <a:lnTo>
                  <a:pt x="801" y="1137"/>
                </a:lnTo>
                <a:lnTo>
                  <a:pt x="794" y="1128"/>
                </a:lnTo>
                <a:lnTo>
                  <a:pt x="786" y="1117"/>
                </a:lnTo>
                <a:lnTo>
                  <a:pt x="780" y="1105"/>
                </a:lnTo>
                <a:lnTo>
                  <a:pt x="780" y="1105"/>
                </a:lnTo>
                <a:lnTo>
                  <a:pt x="776" y="1095"/>
                </a:lnTo>
                <a:lnTo>
                  <a:pt x="771" y="1088"/>
                </a:lnTo>
                <a:lnTo>
                  <a:pt x="765" y="1080"/>
                </a:lnTo>
                <a:lnTo>
                  <a:pt x="759" y="1070"/>
                </a:lnTo>
                <a:lnTo>
                  <a:pt x="747" y="1043"/>
                </a:lnTo>
                <a:lnTo>
                  <a:pt x="747" y="1043"/>
                </a:lnTo>
                <a:lnTo>
                  <a:pt x="739" y="1024"/>
                </a:lnTo>
                <a:lnTo>
                  <a:pt x="727" y="1004"/>
                </a:lnTo>
                <a:lnTo>
                  <a:pt x="712" y="985"/>
                </a:lnTo>
                <a:lnTo>
                  <a:pt x="698" y="964"/>
                </a:lnTo>
                <a:lnTo>
                  <a:pt x="673" y="933"/>
                </a:lnTo>
                <a:lnTo>
                  <a:pt x="660" y="917"/>
                </a:lnTo>
                <a:lnTo>
                  <a:pt x="660" y="917"/>
                </a:lnTo>
                <a:lnTo>
                  <a:pt x="651" y="905"/>
                </a:lnTo>
                <a:lnTo>
                  <a:pt x="639" y="888"/>
                </a:lnTo>
                <a:lnTo>
                  <a:pt x="624" y="867"/>
                </a:lnTo>
                <a:lnTo>
                  <a:pt x="624" y="867"/>
                </a:lnTo>
                <a:lnTo>
                  <a:pt x="657" y="858"/>
                </a:lnTo>
                <a:lnTo>
                  <a:pt x="685" y="850"/>
                </a:lnTo>
                <a:lnTo>
                  <a:pt x="698" y="847"/>
                </a:lnTo>
                <a:lnTo>
                  <a:pt x="708" y="846"/>
                </a:lnTo>
                <a:lnTo>
                  <a:pt x="708" y="846"/>
                </a:lnTo>
                <a:lnTo>
                  <a:pt x="721" y="844"/>
                </a:lnTo>
                <a:lnTo>
                  <a:pt x="741" y="839"/>
                </a:lnTo>
                <a:lnTo>
                  <a:pt x="792" y="827"/>
                </a:lnTo>
                <a:lnTo>
                  <a:pt x="846" y="811"/>
                </a:lnTo>
                <a:lnTo>
                  <a:pt x="868" y="804"/>
                </a:lnTo>
                <a:lnTo>
                  <a:pt x="883" y="797"/>
                </a:lnTo>
                <a:lnTo>
                  <a:pt x="883" y="797"/>
                </a:lnTo>
                <a:lnTo>
                  <a:pt x="889" y="792"/>
                </a:lnTo>
                <a:lnTo>
                  <a:pt x="895" y="785"/>
                </a:lnTo>
                <a:lnTo>
                  <a:pt x="900" y="775"/>
                </a:lnTo>
                <a:lnTo>
                  <a:pt x="905" y="762"/>
                </a:lnTo>
                <a:lnTo>
                  <a:pt x="910" y="749"/>
                </a:lnTo>
                <a:lnTo>
                  <a:pt x="913" y="734"/>
                </a:lnTo>
                <a:lnTo>
                  <a:pt x="920" y="700"/>
                </a:lnTo>
                <a:lnTo>
                  <a:pt x="926" y="667"/>
                </a:lnTo>
                <a:lnTo>
                  <a:pt x="930" y="635"/>
                </a:lnTo>
                <a:lnTo>
                  <a:pt x="932" y="612"/>
                </a:lnTo>
                <a:lnTo>
                  <a:pt x="932" y="597"/>
                </a:lnTo>
                <a:lnTo>
                  <a:pt x="932" y="597"/>
                </a:lnTo>
                <a:lnTo>
                  <a:pt x="931" y="588"/>
                </a:lnTo>
                <a:lnTo>
                  <a:pt x="929" y="579"/>
                </a:lnTo>
                <a:lnTo>
                  <a:pt x="923" y="565"/>
                </a:lnTo>
                <a:lnTo>
                  <a:pt x="914" y="546"/>
                </a:lnTo>
                <a:lnTo>
                  <a:pt x="914" y="546"/>
                </a:lnTo>
                <a:lnTo>
                  <a:pt x="914" y="545"/>
                </a:lnTo>
                <a:lnTo>
                  <a:pt x="917" y="543"/>
                </a:lnTo>
                <a:lnTo>
                  <a:pt x="919" y="541"/>
                </a:lnTo>
                <a:lnTo>
                  <a:pt x="920" y="539"/>
                </a:lnTo>
                <a:lnTo>
                  <a:pt x="920" y="535"/>
                </a:lnTo>
                <a:lnTo>
                  <a:pt x="918" y="529"/>
                </a:lnTo>
                <a:lnTo>
                  <a:pt x="913" y="522"/>
                </a:lnTo>
                <a:lnTo>
                  <a:pt x="904" y="513"/>
                </a:lnTo>
                <a:lnTo>
                  <a:pt x="904" y="513"/>
                </a:lnTo>
                <a:lnTo>
                  <a:pt x="884" y="498"/>
                </a:lnTo>
                <a:lnTo>
                  <a:pt x="855" y="475"/>
                </a:lnTo>
                <a:lnTo>
                  <a:pt x="776" y="415"/>
                </a:lnTo>
                <a:lnTo>
                  <a:pt x="647" y="317"/>
                </a:lnTo>
                <a:lnTo>
                  <a:pt x="647" y="317"/>
                </a:lnTo>
                <a:lnTo>
                  <a:pt x="618" y="296"/>
                </a:lnTo>
                <a:lnTo>
                  <a:pt x="586" y="274"/>
                </a:lnTo>
                <a:lnTo>
                  <a:pt x="556" y="255"/>
                </a:lnTo>
                <a:lnTo>
                  <a:pt x="534" y="242"/>
                </a:lnTo>
                <a:lnTo>
                  <a:pt x="534" y="242"/>
                </a:lnTo>
                <a:lnTo>
                  <a:pt x="516" y="235"/>
                </a:lnTo>
                <a:lnTo>
                  <a:pt x="498" y="230"/>
                </a:lnTo>
                <a:lnTo>
                  <a:pt x="479" y="224"/>
                </a:lnTo>
                <a:lnTo>
                  <a:pt x="464" y="218"/>
                </a:lnTo>
                <a:lnTo>
                  <a:pt x="464" y="218"/>
                </a:lnTo>
                <a:lnTo>
                  <a:pt x="400" y="187"/>
                </a:lnTo>
                <a:lnTo>
                  <a:pt x="413" y="173"/>
                </a:lnTo>
                <a:lnTo>
                  <a:pt x="396" y="158"/>
                </a:lnTo>
                <a:lnTo>
                  <a:pt x="422" y="137"/>
                </a:lnTo>
                <a:lnTo>
                  <a:pt x="422" y="137"/>
                </a:lnTo>
                <a:lnTo>
                  <a:pt x="419" y="138"/>
                </a:lnTo>
                <a:lnTo>
                  <a:pt x="412" y="138"/>
                </a:lnTo>
                <a:lnTo>
                  <a:pt x="409" y="138"/>
                </a:lnTo>
                <a:lnTo>
                  <a:pt x="404" y="136"/>
                </a:lnTo>
                <a:lnTo>
                  <a:pt x="400" y="133"/>
                </a:lnTo>
                <a:lnTo>
                  <a:pt x="398" y="128"/>
                </a:lnTo>
                <a:lnTo>
                  <a:pt x="398" y="128"/>
                </a:lnTo>
                <a:lnTo>
                  <a:pt x="387" y="101"/>
                </a:lnTo>
                <a:lnTo>
                  <a:pt x="380" y="86"/>
                </a:lnTo>
                <a:lnTo>
                  <a:pt x="380" y="86"/>
                </a:lnTo>
                <a:lnTo>
                  <a:pt x="361" y="65"/>
                </a:lnTo>
                <a:lnTo>
                  <a:pt x="344" y="46"/>
                </a:lnTo>
                <a:lnTo>
                  <a:pt x="325" y="29"/>
                </a:lnTo>
                <a:lnTo>
                  <a:pt x="325" y="29"/>
                </a:lnTo>
                <a:lnTo>
                  <a:pt x="317" y="22"/>
                </a:lnTo>
                <a:lnTo>
                  <a:pt x="307" y="17"/>
                </a:lnTo>
                <a:lnTo>
                  <a:pt x="299" y="12"/>
                </a:lnTo>
                <a:lnTo>
                  <a:pt x="289" y="9"/>
                </a:lnTo>
                <a:lnTo>
                  <a:pt x="281" y="6"/>
                </a:lnTo>
                <a:lnTo>
                  <a:pt x="272" y="4"/>
                </a:lnTo>
                <a:lnTo>
                  <a:pt x="257" y="3"/>
                </a:lnTo>
                <a:lnTo>
                  <a:pt x="257" y="3"/>
                </a:lnTo>
                <a:lnTo>
                  <a:pt x="242" y="4"/>
                </a:lnTo>
                <a:lnTo>
                  <a:pt x="227" y="6"/>
                </a:lnTo>
                <a:lnTo>
                  <a:pt x="215" y="9"/>
                </a:lnTo>
                <a:lnTo>
                  <a:pt x="210" y="10"/>
                </a:lnTo>
                <a:lnTo>
                  <a:pt x="209" y="11"/>
                </a:lnTo>
                <a:lnTo>
                  <a:pt x="209" y="11"/>
                </a:lnTo>
                <a:lnTo>
                  <a:pt x="204" y="15"/>
                </a:lnTo>
                <a:lnTo>
                  <a:pt x="197" y="18"/>
                </a:lnTo>
                <a:lnTo>
                  <a:pt x="186" y="22"/>
                </a:lnTo>
                <a:lnTo>
                  <a:pt x="172" y="3"/>
                </a:lnTo>
                <a:lnTo>
                  <a:pt x="162" y="18"/>
                </a:lnTo>
                <a:lnTo>
                  <a:pt x="149" y="0"/>
                </a:lnTo>
                <a:lnTo>
                  <a:pt x="149" y="0"/>
                </a:lnTo>
                <a:lnTo>
                  <a:pt x="147" y="3"/>
                </a:lnTo>
                <a:lnTo>
                  <a:pt x="142" y="10"/>
                </a:lnTo>
                <a:lnTo>
                  <a:pt x="137" y="19"/>
                </a:lnTo>
                <a:lnTo>
                  <a:pt x="135" y="25"/>
                </a:lnTo>
                <a:lnTo>
                  <a:pt x="134" y="31"/>
                </a:lnTo>
                <a:lnTo>
                  <a:pt x="134" y="31"/>
                </a:lnTo>
                <a:lnTo>
                  <a:pt x="131" y="58"/>
                </a:lnTo>
                <a:lnTo>
                  <a:pt x="115" y="40"/>
                </a:lnTo>
                <a:lnTo>
                  <a:pt x="115" y="40"/>
                </a:lnTo>
                <a:lnTo>
                  <a:pt x="113" y="42"/>
                </a:lnTo>
                <a:lnTo>
                  <a:pt x="111" y="48"/>
                </a:lnTo>
                <a:lnTo>
                  <a:pt x="110" y="53"/>
                </a:lnTo>
                <a:lnTo>
                  <a:pt x="110" y="58"/>
                </a:lnTo>
                <a:lnTo>
                  <a:pt x="111" y="63"/>
                </a:lnTo>
                <a:lnTo>
                  <a:pt x="115" y="69"/>
                </a:lnTo>
                <a:lnTo>
                  <a:pt x="115" y="69"/>
                </a:lnTo>
                <a:lnTo>
                  <a:pt x="127" y="85"/>
                </a:lnTo>
                <a:lnTo>
                  <a:pt x="130" y="91"/>
                </a:lnTo>
                <a:lnTo>
                  <a:pt x="131" y="95"/>
                </a:lnTo>
                <a:lnTo>
                  <a:pt x="131" y="95"/>
                </a:lnTo>
                <a:lnTo>
                  <a:pt x="131" y="103"/>
                </a:lnTo>
                <a:lnTo>
                  <a:pt x="131" y="115"/>
                </a:lnTo>
                <a:lnTo>
                  <a:pt x="131" y="115"/>
                </a:lnTo>
                <a:lnTo>
                  <a:pt x="132" y="119"/>
                </a:lnTo>
                <a:lnTo>
                  <a:pt x="135" y="125"/>
                </a:lnTo>
                <a:lnTo>
                  <a:pt x="142" y="138"/>
                </a:lnTo>
                <a:lnTo>
                  <a:pt x="149" y="149"/>
                </a:lnTo>
                <a:lnTo>
                  <a:pt x="154" y="155"/>
                </a:lnTo>
                <a:lnTo>
                  <a:pt x="154" y="155"/>
                </a:lnTo>
                <a:close/>
                <a:moveTo>
                  <a:pt x="461" y="881"/>
                </a:moveTo>
                <a:lnTo>
                  <a:pt x="461" y="881"/>
                </a:lnTo>
                <a:lnTo>
                  <a:pt x="521" y="932"/>
                </a:lnTo>
                <a:lnTo>
                  <a:pt x="569" y="974"/>
                </a:lnTo>
                <a:lnTo>
                  <a:pt x="589" y="993"/>
                </a:lnTo>
                <a:lnTo>
                  <a:pt x="605" y="1009"/>
                </a:lnTo>
                <a:lnTo>
                  <a:pt x="605" y="1009"/>
                </a:lnTo>
                <a:lnTo>
                  <a:pt x="617" y="1023"/>
                </a:lnTo>
                <a:lnTo>
                  <a:pt x="630" y="1041"/>
                </a:lnTo>
                <a:lnTo>
                  <a:pt x="642" y="1059"/>
                </a:lnTo>
                <a:lnTo>
                  <a:pt x="654" y="1077"/>
                </a:lnTo>
                <a:lnTo>
                  <a:pt x="670" y="1108"/>
                </a:lnTo>
                <a:lnTo>
                  <a:pt x="675" y="1119"/>
                </a:lnTo>
                <a:lnTo>
                  <a:pt x="678" y="1123"/>
                </a:lnTo>
                <a:lnTo>
                  <a:pt x="678" y="1123"/>
                </a:lnTo>
                <a:lnTo>
                  <a:pt x="676" y="1129"/>
                </a:lnTo>
                <a:lnTo>
                  <a:pt x="674" y="1134"/>
                </a:lnTo>
                <a:lnTo>
                  <a:pt x="670" y="1138"/>
                </a:lnTo>
                <a:lnTo>
                  <a:pt x="670" y="1138"/>
                </a:lnTo>
                <a:lnTo>
                  <a:pt x="663" y="1144"/>
                </a:lnTo>
                <a:lnTo>
                  <a:pt x="653" y="1147"/>
                </a:lnTo>
                <a:lnTo>
                  <a:pt x="653" y="1147"/>
                </a:lnTo>
                <a:lnTo>
                  <a:pt x="638" y="1151"/>
                </a:lnTo>
                <a:lnTo>
                  <a:pt x="633" y="1152"/>
                </a:lnTo>
                <a:lnTo>
                  <a:pt x="631" y="1156"/>
                </a:lnTo>
                <a:lnTo>
                  <a:pt x="631" y="1156"/>
                </a:lnTo>
                <a:lnTo>
                  <a:pt x="627" y="1164"/>
                </a:lnTo>
                <a:lnTo>
                  <a:pt x="627" y="1168"/>
                </a:lnTo>
                <a:lnTo>
                  <a:pt x="629" y="1171"/>
                </a:lnTo>
                <a:lnTo>
                  <a:pt x="629" y="1171"/>
                </a:lnTo>
                <a:lnTo>
                  <a:pt x="630" y="1174"/>
                </a:lnTo>
                <a:lnTo>
                  <a:pt x="632" y="1175"/>
                </a:lnTo>
                <a:lnTo>
                  <a:pt x="637" y="1178"/>
                </a:lnTo>
                <a:lnTo>
                  <a:pt x="638" y="1180"/>
                </a:lnTo>
                <a:lnTo>
                  <a:pt x="638" y="1181"/>
                </a:lnTo>
                <a:lnTo>
                  <a:pt x="636" y="1183"/>
                </a:lnTo>
                <a:lnTo>
                  <a:pt x="631" y="1184"/>
                </a:lnTo>
                <a:lnTo>
                  <a:pt x="631" y="1184"/>
                </a:lnTo>
                <a:lnTo>
                  <a:pt x="604" y="1192"/>
                </a:lnTo>
                <a:lnTo>
                  <a:pt x="574" y="1198"/>
                </a:lnTo>
                <a:lnTo>
                  <a:pt x="574" y="1198"/>
                </a:lnTo>
                <a:lnTo>
                  <a:pt x="555" y="1200"/>
                </a:lnTo>
                <a:lnTo>
                  <a:pt x="532" y="1202"/>
                </a:lnTo>
                <a:lnTo>
                  <a:pt x="505" y="1205"/>
                </a:lnTo>
                <a:lnTo>
                  <a:pt x="505" y="1205"/>
                </a:lnTo>
                <a:lnTo>
                  <a:pt x="503" y="1193"/>
                </a:lnTo>
                <a:lnTo>
                  <a:pt x="497" y="1162"/>
                </a:lnTo>
                <a:lnTo>
                  <a:pt x="488" y="1120"/>
                </a:lnTo>
                <a:lnTo>
                  <a:pt x="482" y="1096"/>
                </a:lnTo>
                <a:lnTo>
                  <a:pt x="474" y="1072"/>
                </a:lnTo>
                <a:lnTo>
                  <a:pt x="474" y="1072"/>
                </a:lnTo>
                <a:lnTo>
                  <a:pt x="450" y="992"/>
                </a:lnTo>
                <a:lnTo>
                  <a:pt x="435" y="938"/>
                </a:lnTo>
                <a:lnTo>
                  <a:pt x="435" y="938"/>
                </a:lnTo>
                <a:lnTo>
                  <a:pt x="423" y="901"/>
                </a:lnTo>
                <a:lnTo>
                  <a:pt x="419" y="889"/>
                </a:lnTo>
                <a:lnTo>
                  <a:pt x="418" y="883"/>
                </a:lnTo>
                <a:lnTo>
                  <a:pt x="418" y="883"/>
                </a:lnTo>
                <a:lnTo>
                  <a:pt x="423" y="878"/>
                </a:lnTo>
                <a:lnTo>
                  <a:pt x="434" y="872"/>
                </a:lnTo>
                <a:lnTo>
                  <a:pt x="448" y="863"/>
                </a:lnTo>
                <a:lnTo>
                  <a:pt x="461" y="8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01AAA0B6-B842-4361-993E-2EA4A2B6A100}"/>
              </a:ext>
            </a:extLst>
          </p:cNvPr>
          <p:cNvSpPr>
            <a:spLocks noEditPoints="1"/>
          </p:cNvSpPr>
          <p:nvPr/>
        </p:nvSpPr>
        <p:spPr bwMode="auto">
          <a:xfrm>
            <a:off x="6006977" y="4754353"/>
            <a:ext cx="1607079" cy="1463202"/>
          </a:xfrm>
          <a:custGeom>
            <a:avLst/>
            <a:gdLst>
              <a:gd name="T0" fmla="*/ 349 w 1184"/>
              <a:gd name="T1" fmla="*/ 175 h 1078"/>
              <a:gd name="T2" fmla="*/ 389 w 1184"/>
              <a:gd name="T3" fmla="*/ 239 h 1078"/>
              <a:gd name="T4" fmla="*/ 414 w 1184"/>
              <a:gd name="T5" fmla="*/ 274 h 1078"/>
              <a:gd name="T6" fmla="*/ 462 w 1184"/>
              <a:gd name="T7" fmla="*/ 269 h 1078"/>
              <a:gd name="T8" fmla="*/ 369 w 1184"/>
              <a:gd name="T9" fmla="*/ 462 h 1078"/>
              <a:gd name="T10" fmla="*/ 343 w 1184"/>
              <a:gd name="T11" fmla="*/ 507 h 1078"/>
              <a:gd name="T12" fmla="*/ 192 w 1184"/>
              <a:gd name="T13" fmla="*/ 694 h 1078"/>
              <a:gd name="T14" fmla="*/ 79 w 1184"/>
              <a:gd name="T15" fmla="*/ 789 h 1078"/>
              <a:gd name="T16" fmla="*/ 3 w 1184"/>
              <a:gd name="T17" fmla="*/ 838 h 1078"/>
              <a:gd name="T18" fmla="*/ 21 w 1184"/>
              <a:gd name="T19" fmla="*/ 867 h 1078"/>
              <a:gd name="T20" fmla="*/ 42 w 1184"/>
              <a:gd name="T21" fmla="*/ 864 h 1078"/>
              <a:gd name="T22" fmla="*/ 51 w 1184"/>
              <a:gd name="T23" fmla="*/ 834 h 1078"/>
              <a:gd name="T24" fmla="*/ 103 w 1184"/>
              <a:gd name="T25" fmla="*/ 812 h 1078"/>
              <a:gd name="T26" fmla="*/ 196 w 1184"/>
              <a:gd name="T27" fmla="*/ 768 h 1078"/>
              <a:gd name="T28" fmla="*/ 278 w 1184"/>
              <a:gd name="T29" fmla="*/ 713 h 1078"/>
              <a:gd name="T30" fmla="*/ 559 w 1184"/>
              <a:gd name="T31" fmla="*/ 395 h 1078"/>
              <a:gd name="T32" fmla="*/ 622 w 1184"/>
              <a:gd name="T33" fmla="*/ 459 h 1078"/>
              <a:gd name="T34" fmla="*/ 605 w 1184"/>
              <a:gd name="T35" fmla="*/ 541 h 1078"/>
              <a:gd name="T36" fmla="*/ 568 w 1184"/>
              <a:gd name="T37" fmla="*/ 586 h 1078"/>
              <a:gd name="T38" fmla="*/ 604 w 1184"/>
              <a:gd name="T39" fmla="*/ 659 h 1078"/>
              <a:gd name="T40" fmla="*/ 640 w 1184"/>
              <a:gd name="T41" fmla="*/ 824 h 1078"/>
              <a:gd name="T42" fmla="*/ 612 w 1184"/>
              <a:gd name="T43" fmla="*/ 873 h 1078"/>
              <a:gd name="T44" fmla="*/ 474 w 1184"/>
              <a:gd name="T45" fmla="*/ 881 h 1078"/>
              <a:gd name="T46" fmla="*/ 456 w 1184"/>
              <a:gd name="T47" fmla="*/ 887 h 1078"/>
              <a:gd name="T48" fmla="*/ 453 w 1184"/>
              <a:gd name="T49" fmla="*/ 905 h 1078"/>
              <a:gd name="T50" fmla="*/ 418 w 1184"/>
              <a:gd name="T51" fmla="*/ 946 h 1078"/>
              <a:gd name="T52" fmla="*/ 317 w 1184"/>
              <a:gd name="T53" fmla="*/ 952 h 1078"/>
              <a:gd name="T54" fmla="*/ 304 w 1184"/>
              <a:gd name="T55" fmla="*/ 999 h 1078"/>
              <a:gd name="T56" fmla="*/ 464 w 1184"/>
              <a:gd name="T57" fmla="*/ 1038 h 1078"/>
              <a:gd name="T58" fmla="*/ 722 w 1184"/>
              <a:gd name="T59" fmla="*/ 1076 h 1078"/>
              <a:gd name="T60" fmla="*/ 879 w 1184"/>
              <a:gd name="T61" fmla="*/ 1026 h 1078"/>
              <a:gd name="T62" fmla="*/ 1010 w 1184"/>
              <a:gd name="T63" fmla="*/ 947 h 1078"/>
              <a:gd name="T64" fmla="*/ 1039 w 1184"/>
              <a:gd name="T65" fmla="*/ 899 h 1078"/>
              <a:gd name="T66" fmla="*/ 977 w 1184"/>
              <a:gd name="T67" fmla="*/ 871 h 1078"/>
              <a:gd name="T68" fmla="*/ 929 w 1184"/>
              <a:gd name="T69" fmla="*/ 855 h 1078"/>
              <a:gd name="T70" fmla="*/ 879 w 1184"/>
              <a:gd name="T71" fmla="*/ 801 h 1078"/>
              <a:gd name="T72" fmla="*/ 865 w 1184"/>
              <a:gd name="T73" fmla="*/ 655 h 1078"/>
              <a:gd name="T74" fmla="*/ 915 w 1184"/>
              <a:gd name="T75" fmla="*/ 728 h 1078"/>
              <a:gd name="T76" fmla="*/ 929 w 1184"/>
              <a:gd name="T77" fmla="*/ 764 h 1078"/>
              <a:gd name="T78" fmla="*/ 948 w 1184"/>
              <a:gd name="T79" fmla="*/ 806 h 1078"/>
              <a:gd name="T80" fmla="*/ 995 w 1184"/>
              <a:gd name="T81" fmla="*/ 814 h 1078"/>
              <a:gd name="T82" fmla="*/ 1014 w 1184"/>
              <a:gd name="T83" fmla="*/ 785 h 1078"/>
              <a:gd name="T84" fmla="*/ 999 w 1184"/>
              <a:gd name="T85" fmla="*/ 732 h 1078"/>
              <a:gd name="T86" fmla="*/ 956 w 1184"/>
              <a:gd name="T87" fmla="*/ 637 h 1078"/>
              <a:gd name="T88" fmla="*/ 1134 w 1184"/>
              <a:gd name="T89" fmla="*/ 620 h 1078"/>
              <a:gd name="T90" fmla="*/ 1180 w 1184"/>
              <a:gd name="T91" fmla="*/ 532 h 1078"/>
              <a:gd name="T92" fmla="*/ 1166 w 1184"/>
              <a:gd name="T93" fmla="*/ 439 h 1078"/>
              <a:gd name="T94" fmla="*/ 1099 w 1184"/>
              <a:gd name="T95" fmla="*/ 354 h 1078"/>
              <a:gd name="T96" fmla="*/ 969 w 1184"/>
              <a:gd name="T97" fmla="*/ 249 h 1078"/>
              <a:gd name="T98" fmla="*/ 657 w 1184"/>
              <a:gd name="T99" fmla="*/ 153 h 1078"/>
              <a:gd name="T100" fmla="*/ 568 w 1184"/>
              <a:gd name="T101" fmla="*/ 179 h 1078"/>
              <a:gd name="T102" fmla="*/ 545 w 1184"/>
              <a:gd name="T103" fmla="*/ 87 h 1078"/>
              <a:gd name="T104" fmla="*/ 520 w 1184"/>
              <a:gd name="T105" fmla="*/ 24 h 1078"/>
              <a:gd name="T106" fmla="*/ 471 w 1184"/>
              <a:gd name="T107" fmla="*/ 4 h 1078"/>
              <a:gd name="T108" fmla="*/ 412 w 1184"/>
              <a:gd name="T109" fmla="*/ 20 h 1078"/>
              <a:gd name="T110" fmla="*/ 384 w 1184"/>
              <a:gd name="T111" fmla="*/ 6 h 1078"/>
              <a:gd name="T112" fmla="*/ 352 w 1184"/>
              <a:gd name="T113" fmla="*/ 29 h 1078"/>
              <a:gd name="T114" fmla="*/ 334 w 1184"/>
              <a:gd name="T115" fmla="*/ 67 h 1078"/>
              <a:gd name="T116" fmla="*/ 732 w 1184"/>
              <a:gd name="T117" fmla="*/ 764 h 1078"/>
              <a:gd name="T118" fmla="*/ 807 w 1184"/>
              <a:gd name="T119" fmla="*/ 816 h 1078"/>
              <a:gd name="T120" fmla="*/ 814 w 1184"/>
              <a:gd name="T121" fmla="*/ 862 h 1078"/>
              <a:gd name="T122" fmla="*/ 722 w 1184"/>
              <a:gd name="T123" fmla="*/ 890 h 1078"/>
              <a:gd name="T124" fmla="*/ 732 w 1184"/>
              <a:gd name="T125" fmla="*/ 764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4" h="1078">
                <a:moveTo>
                  <a:pt x="346" y="98"/>
                </a:moveTo>
                <a:lnTo>
                  <a:pt x="346" y="98"/>
                </a:lnTo>
                <a:lnTo>
                  <a:pt x="345" y="120"/>
                </a:lnTo>
                <a:lnTo>
                  <a:pt x="343" y="151"/>
                </a:lnTo>
                <a:lnTo>
                  <a:pt x="343" y="151"/>
                </a:lnTo>
                <a:lnTo>
                  <a:pt x="343" y="157"/>
                </a:lnTo>
                <a:lnTo>
                  <a:pt x="346" y="161"/>
                </a:lnTo>
                <a:lnTo>
                  <a:pt x="349" y="175"/>
                </a:lnTo>
                <a:lnTo>
                  <a:pt x="358" y="195"/>
                </a:lnTo>
                <a:lnTo>
                  <a:pt x="358" y="195"/>
                </a:lnTo>
                <a:lnTo>
                  <a:pt x="360" y="202"/>
                </a:lnTo>
                <a:lnTo>
                  <a:pt x="365" y="207"/>
                </a:lnTo>
                <a:lnTo>
                  <a:pt x="373" y="218"/>
                </a:lnTo>
                <a:lnTo>
                  <a:pt x="373" y="218"/>
                </a:lnTo>
                <a:lnTo>
                  <a:pt x="384" y="232"/>
                </a:lnTo>
                <a:lnTo>
                  <a:pt x="389" y="239"/>
                </a:lnTo>
                <a:lnTo>
                  <a:pt x="391" y="244"/>
                </a:lnTo>
                <a:lnTo>
                  <a:pt x="391" y="244"/>
                </a:lnTo>
                <a:lnTo>
                  <a:pt x="397" y="255"/>
                </a:lnTo>
                <a:lnTo>
                  <a:pt x="402" y="262"/>
                </a:lnTo>
                <a:lnTo>
                  <a:pt x="408" y="269"/>
                </a:lnTo>
                <a:lnTo>
                  <a:pt x="408" y="269"/>
                </a:lnTo>
                <a:lnTo>
                  <a:pt x="410" y="273"/>
                </a:lnTo>
                <a:lnTo>
                  <a:pt x="414" y="274"/>
                </a:lnTo>
                <a:lnTo>
                  <a:pt x="416" y="274"/>
                </a:lnTo>
                <a:lnTo>
                  <a:pt x="420" y="274"/>
                </a:lnTo>
                <a:lnTo>
                  <a:pt x="428" y="273"/>
                </a:lnTo>
                <a:lnTo>
                  <a:pt x="438" y="271"/>
                </a:lnTo>
                <a:lnTo>
                  <a:pt x="438" y="271"/>
                </a:lnTo>
                <a:lnTo>
                  <a:pt x="456" y="270"/>
                </a:lnTo>
                <a:lnTo>
                  <a:pt x="462" y="269"/>
                </a:lnTo>
                <a:lnTo>
                  <a:pt x="462" y="269"/>
                </a:lnTo>
                <a:lnTo>
                  <a:pt x="428" y="334"/>
                </a:lnTo>
                <a:lnTo>
                  <a:pt x="403" y="384"/>
                </a:lnTo>
                <a:lnTo>
                  <a:pt x="385" y="419"/>
                </a:lnTo>
                <a:lnTo>
                  <a:pt x="385" y="419"/>
                </a:lnTo>
                <a:lnTo>
                  <a:pt x="371" y="449"/>
                </a:lnTo>
                <a:lnTo>
                  <a:pt x="366" y="459"/>
                </a:lnTo>
                <a:lnTo>
                  <a:pt x="366" y="459"/>
                </a:lnTo>
                <a:lnTo>
                  <a:pt x="369" y="462"/>
                </a:lnTo>
                <a:lnTo>
                  <a:pt x="371" y="464"/>
                </a:lnTo>
                <a:lnTo>
                  <a:pt x="371" y="466"/>
                </a:lnTo>
                <a:lnTo>
                  <a:pt x="370" y="469"/>
                </a:lnTo>
                <a:lnTo>
                  <a:pt x="370" y="469"/>
                </a:lnTo>
                <a:lnTo>
                  <a:pt x="359" y="487"/>
                </a:lnTo>
                <a:lnTo>
                  <a:pt x="351" y="499"/>
                </a:lnTo>
                <a:lnTo>
                  <a:pt x="343" y="507"/>
                </a:lnTo>
                <a:lnTo>
                  <a:pt x="343" y="507"/>
                </a:lnTo>
                <a:lnTo>
                  <a:pt x="328" y="525"/>
                </a:lnTo>
                <a:lnTo>
                  <a:pt x="299" y="557"/>
                </a:lnTo>
                <a:lnTo>
                  <a:pt x="268" y="593"/>
                </a:lnTo>
                <a:lnTo>
                  <a:pt x="243" y="620"/>
                </a:lnTo>
                <a:lnTo>
                  <a:pt x="243" y="620"/>
                </a:lnTo>
                <a:lnTo>
                  <a:pt x="233" y="633"/>
                </a:lnTo>
                <a:lnTo>
                  <a:pt x="220" y="651"/>
                </a:lnTo>
                <a:lnTo>
                  <a:pt x="192" y="694"/>
                </a:lnTo>
                <a:lnTo>
                  <a:pt x="164" y="734"/>
                </a:lnTo>
                <a:lnTo>
                  <a:pt x="153" y="749"/>
                </a:lnTo>
                <a:lnTo>
                  <a:pt x="149" y="753"/>
                </a:lnTo>
                <a:lnTo>
                  <a:pt x="145" y="757"/>
                </a:lnTo>
                <a:lnTo>
                  <a:pt x="145" y="757"/>
                </a:lnTo>
                <a:lnTo>
                  <a:pt x="119" y="770"/>
                </a:lnTo>
                <a:lnTo>
                  <a:pt x="79" y="789"/>
                </a:lnTo>
                <a:lnTo>
                  <a:pt x="79" y="789"/>
                </a:lnTo>
                <a:lnTo>
                  <a:pt x="65" y="795"/>
                </a:lnTo>
                <a:lnTo>
                  <a:pt x="52" y="803"/>
                </a:lnTo>
                <a:lnTo>
                  <a:pt x="27" y="818"/>
                </a:lnTo>
                <a:lnTo>
                  <a:pt x="9" y="830"/>
                </a:lnTo>
                <a:lnTo>
                  <a:pt x="0" y="837"/>
                </a:lnTo>
                <a:lnTo>
                  <a:pt x="0" y="837"/>
                </a:lnTo>
                <a:lnTo>
                  <a:pt x="0" y="838"/>
                </a:lnTo>
                <a:lnTo>
                  <a:pt x="3" y="838"/>
                </a:lnTo>
                <a:lnTo>
                  <a:pt x="10" y="838"/>
                </a:lnTo>
                <a:lnTo>
                  <a:pt x="23" y="835"/>
                </a:lnTo>
                <a:lnTo>
                  <a:pt x="23" y="835"/>
                </a:lnTo>
                <a:lnTo>
                  <a:pt x="19" y="850"/>
                </a:lnTo>
                <a:lnTo>
                  <a:pt x="18" y="861"/>
                </a:lnTo>
                <a:lnTo>
                  <a:pt x="19" y="866"/>
                </a:lnTo>
                <a:lnTo>
                  <a:pt x="21" y="867"/>
                </a:lnTo>
                <a:lnTo>
                  <a:pt x="21" y="867"/>
                </a:lnTo>
                <a:lnTo>
                  <a:pt x="23" y="867"/>
                </a:lnTo>
                <a:lnTo>
                  <a:pt x="27" y="866"/>
                </a:lnTo>
                <a:lnTo>
                  <a:pt x="31" y="860"/>
                </a:lnTo>
                <a:lnTo>
                  <a:pt x="39" y="852"/>
                </a:lnTo>
                <a:lnTo>
                  <a:pt x="39" y="852"/>
                </a:lnTo>
                <a:lnTo>
                  <a:pt x="40" y="858"/>
                </a:lnTo>
                <a:lnTo>
                  <a:pt x="41" y="861"/>
                </a:lnTo>
                <a:lnTo>
                  <a:pt x="42" y="864"/>
                </a:lnTo>
                <a:lnTo>
                  <a:pt x="45" y="865"/>
                </a:lnTo>
                <a:lnTo>
                  <a:pt x="45" y="865"/>
                </a:lnTo>
                <a:lnTo>
                  <a:pt x="46" y="866"/>
                </a:lnTo>
                <a:lnTo>
                  <a:pt x="47" y="865"/>
                </a:lnTo>
                <a:lnTo>
                  <a:pt x="48" y="861"/>
                </a:lnTo>
                <a:lnTo>
                  <a:pt x="51" y="850"/>
                </a:lnTo>
                <a:lnTo>
                  <a:pt x="51" y="834"/>
                </a:lnTo>
                <a:lnTo>
                  <a:pt x="51" y="834"/>
                </a:lnTo>
                <a:lnTo>
                  <a:pt x="59" y="830"/>
                </a:lnTo>
                <a:lnTo>
                  <a:pt x="68" y="825"/>
                </a:lnTo>
                <a:lnTo>
                  <a:pt x="79" y="819"/>
                </a:lnTo>
                <a:lnTo>
                  <a:pt x="79" y="819"/>
                </a:lnTo>
                <a:lnTo>
                  <a:pt x="84" y="816"/>
                </a:lnTo>
                <a:lnTo>
                  <a:pt x="89" y="814"/>
                </a:lnTo>
                <a:lnTo>
                  <a:pt x="97" y="812"/>
                </a:lnTo>
                <a:lnTo>
                  <a:pt x="103" y="812"/>
                </a:lnTo>
                <a:lnTo>
                  <a:pt x="104" y="813"/>
                </a:lnTo>
                <a:lnTo>
                  <a:pt x="161" y="795"/>
                </a:lnTo>
                <a:lnTo>
                  <a:pt x="161" y="795"/>
                </a:lnTo>
                <a:lnTo>
                  <a:pt x="169" y="789"/>
                </a:lnTo>
                <a:lnTo>
                  <a:pt x="177" y="783"/>
                </a:lnTo>
                <a:lnTo>
                  <a:pt x="187" y="775"/>
                </a:lnTo>
                <a:lnTo>
                  <a:pt x="187" y="775"/>
                </a:lnTo>
                <a:lnTo>
                  <a:pt x="196" y="768"/>
                </a:lnTo>
                <a:lnTo>
                  <a:pt x="205" y="762"/>
                </a:lnTo>
                <a:lnTo>
                  <a:pt x="217" y="757"/>
                </a:lnTo>
                <a:lnTo>
                  <a:pt x="217" y="757"/>
                </a:lnTo>
                <a:lnTo>
                  <a:pt x="226" y="751"/>
                </a:lnTo>
                <a:lnTo>
                  <a:pt x="241" y="742"/>
                </a:lnTo>
                <a:lnTo>
                  <a:pt x="259" y="728"/>
                </a:lnTo>
                <a:lnTo>
                  <a:pt x="278" y="713"/>
                </a:lnTo>
                <a:lnTo>
                  <a:pt x="278" y="713"/>
                </a:lnTo>
                <a:lnTo>
                  <a:pt x="331" y="666"/>
                </a:lnTo>
                <a:lnTo>
                  <a:pt x="359" y="642"/>
                </a:lnTo>
                <a:lnTo>
                  <a:pt x="369" y="634"/>
                </a:lnTo>
                <a:lnTo>
                  <a:pt x="373" y="628"/>
                </a:lnTo>
                <a:lnTo>
                  <a:pt x="373" y="628"/>
                </a:lnTo>
                <a:lnTo>
                  <a:pt x="458" y="499"/>
                </a:lnTo>
                <a:lnTo>
                  <a:pt x="465" y="498"/>
                </a:lnTo>
                <a:lnTo>
                  <a:pt x="559" y="395"/>
                </a:lnTo>
                <a:lnTo>
                  <a:pt x="707" y="427"/>
                </a:lnTo>
                <a:lnTo>
                  <a:pt x="707" y="427"/>
                </a:lnTo>
                <a:lnTo>
                  <a:pt x="669" y="439"/>
                </a:lnTo>
                <a:lnTo>
                  <a:pt x="641" y="449"/>
                </a:lnTo>
                <a:lnTo>
                  <a:pt x="624" y="454"/>
                </a:lnTo>
                <a:lnTo>
                  <a:pt x="624" y="454"/>
                </a:lnTo>
                <a:lnTo>
                  <a:pt x="623" y="457"/>
                </a:lnTo>
                <a:lnTo>
                  <a:pt x="622" y="459"/>
                </a:lnTo>
                <a:lnTo>
                  <a:pt x="620" y="469"/>
                </a:lnTo>
                <a:lnTo>
                  <a:pt x="620" y="481"/>
                </a:lnTo>
                <a:lnTo>
                  <a:pt x="620" y="495"/>
                </a:lnTo>
                <a:lnTo>
                  <a:pt x="621" y="520"/>
                </a:lnTo>
                <a:lnTo>
                  <a:pt x="622" y="531"/>
                </a:lnTo>
                <a:lnTo>
                  <a:pt x="622" y="531"/>
                </a:lnTo>
                <a:lnTo>
                  <a:pt x="617" y="533"/>
                </a:lnTo>
                <a:lnTo>
                  <a:pt x="605" y="541"/>
                </a:lnTo>
                <a:lnTo>
                  <a:pt x="591" y="551"/>
                </a:lnTo>
                <a:lnTo>
                  <a:pt x="584" y="557"/>
                </a:lnTo>
                <a:lnTo>
                  <a:pt x="578" y="563"/>
                </a:lnTo>
                <a:lnTo>
                  <a:pt x="578" y="563"/>
                </a:lnTo>
                <a:lnTo>
                  <a:pt x="574" y="569"/>
                </a:lnTo>
                <a:lnTo>
                  <a:pt x="571" y="575"/>
                </a:lnTo>
                <a:lnTo>
                  <a:pt x="569" y="581"/>
                </a:lnTo>
                <a:lnTo>
                  <a:pt x="568" y="586"/>
                </a:lnTo>
                <a:lnTo>
                  <a:pt x="568" y="599"/>
                </a:lnTo>
                <a:lnTo>
                  <a:pt x="571" y="616"/>
                </a:lnTo>
                <a:lnTo>
                  <a:pt x="571" y="616"/>
                </a:lnTo>
                <a:lnTo>
                  <a:pt x="572" y="621"/>
                </a:lnTo>
                <a:lnTo>
                  <a:pt x="574" y="626"/>
                </a:lnTo>
                <a:lnTo>
                  <a:pt x="581" y="637"/>
                </a:lnTo>
                <a:lnTo>
                  <a:pt x="592" y="648"/>
                </a:lnTo>
                <a:lnTo>
                  <a:pt x="604" y="659"/>
                </a:lnTo>
                <a:lnTo>
                  <a:pt x="627" y="677"/>
                </a:lnTo>
                <a:lnTo>
                  <a:pt x="636" y="684"/>
                </a:lnTo>
                <a:lnTo>
                  <a:pt x="648" y="728"/>
                </a:lnTo>
                <a:lnTo>
                  <a:pt x="648" y="728"/>
                </a:lnTo>
                <a:lnTo>
                  <a:pt x="648" y="750"/>
                </a:lnTo>
                <a:lnTo>
                  <a:pt x="647" y="773"/>
                </a:lnTo>
                <a:lnTo>
                  <a:pt x="645" y="798"/>
                </a:lnTo>
                <a:lnTo>
                  <a:pt x="640" y="824"/>
                </a:lnTo>
                <a:lnTo>
                  <a:pt x="638" y="836"/>
                </a:lnTo>
                <a:lnTo>
                  <a:pt x="634" y="848"/>
                </a:lnTo>
                <a:lnTo>
                  <a:pt x="629" y="858"/>
                </a:lnTo>
                <a:lnTo>
                  <a:pt x="624" y="865"/>
                </a:lnTo>
                <a:lnTo>
                  <a:pt x="618" y="871"/>
                </a:lnTo>
                <a:lnTo>
                  <a:pt x="616" y="872"/>
                </a:lnTo>
                <a:lnTo>
                  <a:pt x="612" y="873"/>
                </a:lnTo>
                <a:lnTo>
                  <a:pt x="612" y="873"/>
                </a:lnTo>
                <a:lnTo>
                  <a:pt x="578" y="879"/>
                </a:lnTo>
                <a:lnTo>
                  <a:pt x="538" y="884"/>
                </a:lnTo>
                <a:lnTo>
                  <a:pt x="504" y="886"/>
                </a:lnTo>
                <a:lnTo>
                  <a:pt x="486" y="887"/>
                </a:lnTo>
                <a:lnTo>
                  <a:pt x="486" y="887"/>
                </a:lnTo>
                <a:lnTo>
                  <a:pt x="483" y="886"/>
                </a:lnTo>
                <a:lnTo>
                  <a:pt x="480" y="885"/>
                </a:lnTo>
                <a:lnTo>
                  <a:pt x="474" y="881"/>
                </a:lnTo>
                <a:lnTo>
                  <a:pt x="468" y="878"/>
                </a:lnTo>
                <a:lnTo>
                  <a:pt x="464" y="877"/>
                </a:lnTo>
                <a:lnTo>
                  <a:pt x="459" y="878"/>
                </a:lnTo>
                <a:lnTo>
                  <a:pt x="459" y="878"/>
                </a:lnTo>
                <a:lnTo>
                  <a:pt x="455" y="879"/>
                </a:lnTo>
                <a:lnTo>
                  <a:pt x="453" y="880"/>
                </a:lnTo>
                <a:lnTo>
                  <a:pt x="455" y="883"/>
                </a:lnTo>
                <a:lnTo>
                  <a:pt x="456" y="887"/>
                </a:lnTo>
                <a:lnTo>
                  <a:pt x="457" y="891"/>
                </a:lnTo>
                <a:lnTo>
                  <a:pt x="458" y="896"/>
                </a:lnTo>
                <a:lnTo>
                  <a:pt x="458" y="896"/>
                </a:lnTo>
                <a:lnTo>
                  <a:pt x="458" y="902"/>
                </a:lnTo>
                <a:lnTo>
                  <a:pt x="457" y="904"/>
                </a:lnTo>
                <a:lnTo>
                  <a:pt x="456" y="904"/>
                </a:lnTo>
                <a:lnTo>
                  <a:pt x="453" y="905"/>
                </a:lnTo>
                <a:lnTo>
                  <a:pt x="453" y="905"/>
                </a:lnTo>
                <a:lnTo>
                  <a:pt x="453" y="908"/>
                </a:lnTo>
                <a:lnTo>
                  <a:pt x="456" y="911"/>
                </a:lnTo>
                <a:lnTo>
                  <a:pt x="461" y="921"/>
                </a:lnTo>
                <a:lnTo>
                  <a:pt x="470" y="932"/>
                </a:lnTo>
                <a:lnTo>
                  <a:pt x="470" y="932"/>
                </a:lnTo>
                <a:lnTo>
                  <a:pt x="453" y="936"/>
                </a:lnTo>
                <a:lnTo>
                  <a:pt x="437" y="941"/>
                </a:lnTo>
                <a:lnTo>
                  <a:pt x="418" y="946"/>
                </a:lnTo>
                <a:lnTo>
                  <a:pt x="418" y="946"/>
                </a:lnTo>
                <a:lnTo>
                  <a:pt x="396" y="948"/>
                </a:lnTo>
                <a:lnTo>
                  <a:pt x="373" y="951"/>
                </a:lnTo>
                <a:lnTo>
                  <a:pt x="351" y="951"/>
                </a:lnTo>
                <a:lnTo>
                  <a:pt x="331" y="950"/>
                </a:lnTo>
                <a:lnTo>
                  <a:pt x="331" y="950"/>
                </a:lnTo>
                <a:lnTo>
                  <a:pt x="324" y="950"/>
                </a:lnTo>
                <a:lnTo>
                  <a:pt x="317" y="952"/>
                </a:lnTo>
                <a:lnTo>
                  <a:pt x="312" y="956"/>
                </a:lnTo>
                <a:lnTo>
                  <a:pt x="308" y="960"/>
                </a:lnTo>
                <a:lnTo>
                  <a:pt x="305" y="968"/>
                </a:lnTo>
                <a:lnTo>
                  <a:pt x="303" y="976"/>
                </a:lnTo>
                <a:lnTo>
                  <a:pt x="303" y="984"/>
                </a:lnTo>
                <a:lnTo>
                  <a:pt x="304" y="994"/>
                </a:lnTo>
                <a:lnTo>
                  <a:pt x="304" y="994"/>
                </a:lnTo>
                <a:lnTo>
                  <a:pt x="304" y="999"/>
                </a:lnTo>
                <a:lnTo>
                  <a:pt x="306" y="1002"/>
                </a:lnTo>
                <a:lnTo>
                  <a:pt x="310" y="1006"/>
                </a:lnTo>
                <a:lnTo>
                  <a:pt x="314" y="1008"/>
                </a:lnTo>
                <a:lnTo>
                  <a:pt x="320" y="1011"/>
                </a:lnTo>
                <a:lnTo>
                  <a:pt x="327" y="1013"/>
                </a:lnTo>
                <a:lnTo>
                  <a:pt x="347" y="1017"/>
                </a:lnTo>
                <a:lnTo>
                  <a:pt x="414" y="1029"/>
                </a:lnTo>
                <a:lnTo>
                  <a:pt x="464" y="1038"/>
                </a:lnTo>
                <a:lnTo>
                  <a:pt x="528" y="1050"/>
                </a:lnTo>
                <a:lnTo>
                  <a:pt x="528" y="1050"/>
                </a:lnTo>
                <a:lnTo>
                  <a:pt x="592" y="1063"/>
                </a:lnTo>
                <a:lnTo>
                  <a:pt x="643" y="1072"/>
                </a:lnTo>
                <a:lnTo>
                  <a:pt x="665" y="1075"/>
                </a:lnTo>
                <a:lnTo>
                  <a:pt x="685" y="1076"/>
                </a:lnTo>
                <a:lnTo>
                  <a:pt x="704" y="1078"/>
                </a:lnTo>
                <a:lnTo>
                  <a:pt x="722" y="1076"/>
                </a:lnTo>
                <a:lnTo>
                  <a:pt x="740" y="1075"/>
                </a:lnTo>
                <a:lnTo>
                  <a:pt x="757" y="1072"/>
                </a:lnTo>
                <a:lnTo>
                  <a:pt x="775" y="1068"/>
                </a:lnTo>
                <a:lnTo>
                  <a:pt x="793" y="1062"/>
                </a:lnTo>
                <a:lnTo>
                  <a:pt x="812" y="1055"/>
                </a:lnTo>
                <a:lnTo>
                  <a:pt x="832" y="1047"/>
                </a:lnTo>
                <a:lnTo>
                  <a:pt x="879" y="1026"/>
                </a:lnTo>
                <a:lnTo>
                  <a:pt x="879" y="1026"/>
                </a:lnTo>
                <a:lnTo>
                  <a:pt x="903" y="1014"/>
                </a:lnTo>
                <a:lnTo>
                  <a:pt x="926" y="1003"/>
                </a:lnTo>
                <a:lnTo>
                  <a:pt x="945" y="993"/>
                </a:lnTo>
                <a:lnTo>
                  <a:pt x="961" y="983"/>
                </a:lnTo>
                <a:lnTo>
                  <a:pt x="977" y="974"/>
                </a:lnTo>
                <a:lnTo>
                  <a:pt x="990" y="964"/>
                </a:lnTo>
                <a:lnTo>
                  <a:pt x="1001" y="956"/>
                </a:lnTo>
                <a:lnTo>
                  <a:pt x="1010" y="947"/>
                </a:lnTo>
                <a:lnTo>
                  <a:pt x="1019" y="939"/>
                </a:lnTo>
                <a:lnTo>
                  <a:pt x="1025" y="932"/>
                </a:lnTo>
                <a:lnTo>
                  <a:pt x="1030" y="926"/>
                </a:lnTo>
                <a:lnTo>
                  <a:pt x="1034" y="919"/>
                </a:lnTo>
                <a:lnTo>
                  <a:pt x="1037" y="914"/>
                </a:lnTo>
                <a:lnTo>
                  <a:pt x="1038" y="908"/>
                </a:lnTo>
                <a:lnTo>
                  <a:pt x="1039" y="899"/>
                </a:lnTo>
                <a:lnTo>
                  <a:pt x="1039" y="899"/>
                </a:lnTo>
                <a:lnTo>
                  <a:pt x="1039" y="893"/>
                </a:lnTo>
                <a:lnTo>
                  <a:pt x="1038" y="889"/>
                </a:lnTo>
                <a:lnTo>
                  <a:pt x="1036" y="886"/>
                </a:lnTo>
                <a:lnTo>
                  <a:pt x="1032" y="885"/>
                </a:lnTo>
                <a:lnTo>
                  <a:pt x="1021" y="883"/>
                </a:lnTo>
                <a:lnTo>
                  <a:pt x="1001" y="878"/>
                </a:lnTo>
                <a:lnTo>
                  <a:pt x="1001" y="878"/>
                </a:lnTo>
                <a:lnTo>
                  <a:pt x="977" y="871"/>
                </a:lnTo>
                <a:lnTo>
                  <a:pt x="956" y="867"/>
                </a:lnTo>
                <a:lnTo>
                  <a:pt x="940" y="865"/>
                </a:lnTo>
                <a:lnTo>
                  <a:pt x="936" y="862"/>
                </a:lnTo>
                <a:lnTo>
                  <a:pt x="935" y="861"/>
                </a:lnTo>
                <a:lnTo>
                  <a:pt x="935" y="861"/>
                </a:lnTo>
                <a:lnTo>
                  <a:pt x="935" y="860"/>
                </a:lnTo>
                <a:lnTo>
                  <a:pt x="934" y="859"/>
                </a:lnTo>
                <a:lnTo>
                  <a:pt x="929" y="855"/>
                </a:lnTo>
                <a:lnTo>
                  <a:pt x="922" y="852"/>
                </a:lnTo>
                <a:lnTo>
                  <a:pt x="911" y="846"/>
                </a:lnTo>
                <a:lnTo>
                  <a:pt x="911" y="846"/>
                </a:lnTo>
                <a:lnTo>
                  <a:pt x="905" y="841"/>
                </a:lnTo>
                <a:lnTo>
                  <a:pt x="899" y="835"/>
                </a:lnTo>
                <a:lnTo>
                  <a:pt x="890" y="820"/>
                </a:lnTo>
                <a:lnTo>
                  <a:pt x="883" y="809"/>
                </a:lnTo>
                <a:lnTo>
                  <a:pt x="879" y="801"/>
                </a:lnTo>
                <a:lnTo>
                  <a:pt x="879" y="801"/>
                </a:lnTo>
                <a:lnTo>
                  <a:pt x="822" y="722"/>
                </a:lnTo>
                <a:lnTo>
                  <a:pt x="767" y="648"/>
                </a:lnTo>
                <a:lnTo>
                  <a:pt x="767" y="648"/>
                </a:lnTo>
                <a:lnTo>
                  <a:pt x="814" y="652"/>
                </a:lnTo>
                <a:lnTo>
                  <a:pt x="814" y="652"/>
                </a:lnTo>
                <a:lnTo>
                  <a:pt x="838" y="654"/>
                </a:lnTo>
                <a:lnTo>
                  <a:pt x="865" y="655"/>
                </a:lnTo>
                <a:lnTo>
                  <a:pt x="885" y="659"/>
                </a:lnTo>
                <a:lnTo>
                  <a:pt x="892" y="661"/>
                </a:lnTo>
                <a:lnTo>
                  <a:pt x="895" y="663"/>
                </a:lnTo>
                <a:lnTo>
                  <a:pt x="895" y="664"/>
                </a:lnTo>
                <a:lnTo>
                  <a:pt x="895" y="664"/>
                </a:lnTo>
                <a:lnTo>
                  <a:pt x="905" y="694"/>
                </a:lnTo>
                <a:lnTo>
                  <a:pt x="912" y="716"/>
                </a:lnTo>
                <a:lnTo>
                  <a:pt x="915" y="728"/>
                </a:lnTo>
                <a:lnTo>
                  <a:pt x="917" y="738"/>
                </a:lnTo>
                <a:lnTo>
                  <a:pt x="917" y="738"/>
                </a:lnTo>
                <a:lnTo>
                  <a:pt x="918" y="748"/>
                </a:lnTo>
                <a:lnTo>
                  <a:pt x="920" y="753"/>
                </a:lnTo>
                <a:lnTo>
                  <a:pt x="922" y="758"/>
                </a:lnTo>
                <a:lnTo>
                  <a:pt x="924" y="762"/>
                </a:lnTo>
                <a:lnTo>
                  <a:pt x="928" y="764"/>
                </a:lnTo>
                <a:lnTo>
                  <a:pt x="929" y="764"/>
                </a:lnTo>
                <a:lnTo>
                  <a:pt x="929" y="764"/>
                </a:lnTo>
                <a:lnTo>
                  <a:pt x="933" y="789"/>
                </a:lnTo>
                <a:lnTo>
                  <a:pt x="933" y="789"/>
                </a:lnTo>
                <a:lnTo>
                  <a:pt x="935" y="794"/>
                </a:lnTo>
                <a:lnTo>
                  <a:pt x="939" y="798"/>
                </a:lnTo>
                <a:lnTo>
                  <a:pt x="944" y="801"/>
                </a:lnTo>
                <a:lnTo>
                  <a:pt x="944" y="801"/>
                </a:lnTo>
                <a:lnTo>
                  <a:pt x="948" y="806"/>
                </a:lnTo>
                <a:lnTo>
                  <a:pt x="952" y="811"/>
                </a:lnTo>
                <a:lnTo>
                  <a:pt x="956" y="813"/>
                </a:lnTo>
                <a:lnTo>
                  <a:pt x="956" y="813"/>
                </a:lnTo>
                <a:lnTo>
                  <a:pt x="972" y="816"/>
                </a:lnTo>
                <a:lnTo>
                  <a:pt x="985" y="817"/>
                </a:lnTo>
                <a:lnTo>
                  <a:pt x="990" y="816"/>
                </a:lnTo>
                <a:lnTo>
                  <a:pt x="995" y="814"/>
                </a:lnTo>
                <a:lnTo>
                  <a:pt x="995" y="814"/>
                </a:lnTo>
                <a:lnTo>
                  <a:pt x="999" y="813"/>
                </a:lnTo>
                <a:lnTo>
                  <a:pt x="1001" y="811"/>
                </a:lnTo>
                <a:lnTo>
                  <a:pt x="1003" y="806"/>
                </a:lnTo>
                <a:lnTo>
                  <a:pt x="1007" y="795"/>
                </a:lnTo>
                <a:lnTo>
                  <a:pt x="1007" y="795"/>
                </a:lnTo>
                <a:lnTo>
                  <a:pt x="1009" y="791"/>
                </a:lnTo>
                <a:lnTo>
                  <a:pt x="1012" y="787"/>
                </a:lnTo>
                <a:lnTo>
                  <a:pt x="1014" y="785"/>
                </a:lnTo>
                <a:lnTo>
                  <a:pt x="1015" y="781"/>
                </a:lnTo>
                <a:lnTo>
                  <a:pt x="1015" y="781"/>
                </a:lnTo>
                <a:lnTo>
                  <a:pt x="1015" y="777"/>
                </a:lnTo>
                <a:lnTo>
                  <a:pt x="1014" y="773"/>
                </a:lnTo>
                <a:lnTo>
                  <a:pt x="1010" y="761"/>
                </a:lnTo>
                <a:lnTo>
                  <a:pt x="1001" y="738"/>
                </a:lnTo>
                <a:lnTo>
                  <a:pt x="1001" y="738"/>
                </a:lnTo>
                <a:lnTo>
                  <a:pt x="999" y="732"/>
                </a:lnTo>
                <a:lnTo>
                  <a:pt x="995" y="725"/>
                </a:lnTo>
                <a:lnTo>
                  <a:pt x="989" y="714"/>
                </a:lnTo>
                <a:lnTo>
                  <a:pt x="979" y="696"/>
                </a:lnTo>
                <a:lnTo>
                  <a:pt x="979" y="696"/>
                </a:lnTo>
                <a:lnTo>
                  <a:pt x="969" y="673"/>
                </a:lnTo>
                <a:lnTo>
                  <a:pt x="961" y="655"/>
                </a:lnTo>
                <a:lnTo>
                  <a:pt x="956" y="637"/>
                </a:lnTo>
                <a:lnTo>
                  <a:pt x="956" y="637"/>
                </a:lnTo>
                <a:lnTo>
                  <a:pt x="999" y="637"/>
                </a:lnTo>
                <a:lnTo>
                  <a:pt x="1030" y="637"/>
                </a:lnTo>
                <a:lnTo>
                  <a:pt x="1045" y="636"/>
                </a:lnTo>
                <a:lnTo>
                  <a:pt x="1045" y="636"/>
                </a:lnTo>
                <a:lnTo>
                  <a:pt x="1060" y="634"/>
                </a:lnTo>
                <a:lnTo>
                  <a:pt x="1088" y="629"/>
                </a:lnTo>
                <a:lnTo>
                  <a:pt x="1120" y="623"/>
                </a:lnTo>
                <a:lnTo>
                  <a:pt x="1134" y="620"/>
                </a:lnTo>
                <a:lnTo>
                  <a:pt x="1143" y="616"/>
                </a:lnTo>
                <a:lnTo>
                  <a:pt x="1143" y="616"/>
                </a:lnTo>
                <a:lnTo>
                  <a:pt x="1148" y="612"/>
                </a:lnTo>
                <a:lnTo>
                  <a:pt x="1152" y="608"/>
                </a:lnTo>
                <a:lnTo>
                  <a:pt x="1160" y="594"/>
                </a:lnTo>
                <a:lnTo>
                  <a:pt x="1168" y="575"/>
                </a:lnTo>
                <a:lnTo>
                  <a:pt x="1175" y="555"/>
                </a:lnTo>
                <a:lnTo>
                  <a:pt x="1180" y="532"/>
                </a:lnTo>
                <a:lnTo>
                  <a:pt x="1184" y="510"/>
                </a:lnTo>
                <a:lnTo>
                  <a:pt x="1184" y="499"/>
                </a:lnTo>
                <a:lnTo>
                  <a:pt x="1184" y="488"/>
                </a:lnTo>
                <a:lnTo>
                  <a:pt x="1181" y="480"/>
                </a:lnTo>
                <a:lnTo>
                  <a:pt x="1180" y="471"/>
                </a:lnTo>
                <a:lnTo>
                  <a:pt x="1180" y="471"/>
                </a:lnTo>
                <a:lnTo>
                  <a:pt x="1173" y="456"/>
                </a:lnTo>
                <a:lnTo>
                  <a:pt x="1166" y="439"/>
                </a:lnTo>
                <a:lnTo>
                  <a:pt x="1152" y="409"/>
                </a:lnTo>
                <a:lnTo>
                  <a:pt x="1131" y="374"/>
                </a:lnTo>
                <a:lnTo>
                  <a:pt x="1131" y="374"/>
                </a:lnTo>
                <a:lnTo>
                  <a:pt x="1130" y="372"/>
                </a:lnTo>
                <a:lnTo>
                  <a:pt x="1126" y="370"/>
                </a:lnTo>
                <a:lnTo>
                  <a:pt x="1117" y="364"/>
                </a:lnTo>
                <a:lnTo>
                  <a:pt x="1106" y="359"/>
                </a:lnTo>
                <a:lnTo>
                  <a:pt x="1099" y="354"/>
                </a:lnTo>
                <a:lnTo>
                  <a:pt x="1099" y="354"/>
                </a:lnTo>
                <a:lnTo>
                  <a:pt x="1091" y="343"/>
                </a:lnTo>
                <a:lnTo>
                  <a:pt x="1075" y="324"/>
                </a:lnTo>
                <a:lnTo>
                  <a:pt x="1051" y="292"/>
                </a:lnTo>
                <a:lnTo>
                  <a:pt x="1051" y="292"/>
                </a:lnTo>
                <a:lnTo>
                  <a:pt x="1043" y="286"/>
                </a:lnTo>
                <a:lnTo>
                  <a:pt x="1024" y="276"/>
                </a:lnTo>
                <a:lnTo>
                  <a:pt x="969" y="249"/>
                </a:lnTo>
                <a:lnTo>
                  <a:pt x="887" y="209"/>
                </a:lnTo>
                <a:lnTo>
                  <a:pt x="887" y="209"/>
                </a:lnTo>
                <a:lnTo>
                  <a:pt x="854" y="200"/>
                </a:lnTo>
                <a:lnTo>
                  <a:pt x="782" y="179"/>
                </a:lnTo>
                <a:lnTo>
                  <a:pt x="740" y="170"/>
                </a:lnTo>
                <a:lnTo>
                  <a:pt x="702" y="160"/>
                </a:lnTo>
                <a:lnTo>
                  <a:pt x="669" y="154"/>
                </a:lnTo>
                <a:lnTo>
                  <a:pt x="657" y="153"/>
                </a:lnTo>
                <a:lnTo>
                  <a:pt x="646" y="153"/>
                </a:lnTo>
                <a:lnTo>
                  <a:pt x="646" y="153"/>
                </a:lnTo>
                <a:lnTo>
                  <a:pt x="630" y="154"/>
                </a:lnTo>
                <a:lnTo>
                  <a:pt x="616" y="158"/>
                </a:lnTo>
                <a:lnTo>
                  <a:pt x="603" y="163"/>
                </a:lnTo>
                <a:lnTo>
                  <a:pt x="591" y="166"/>
                </a:lnTo>
                <a:lnTo>
                  <a:pt x="574" y="176"/>
                </a:lnTo>
                <a:lnTo>
                  <a:pt x="568" y="179"/>
                </a:lnTo>
                <a:lnTo>
                  <a:pt x="565" y="161"/>
                </a:lnTo>
                <a:lnTo>
                  <a:pt x="565" y="161"/>
                </a:lnTo>
                <a:lnTo>
                  <a:pt x="562" y="141"/>
                </a:lnTo>
                <a:lnTo>
                  <a:pt x="562" y="141"/>
                </a:lnTo>
                <a:lnTo>
                  <a:pt x="559" y="128"/>
                </a:lnTo>
                <a:lnTo>
                  <a:pt x="550" y="100"/>
                </a:lnTo>
                <a:lnTo>
                  <a:pt x="550" y="100"/>
                </a:lnTo>
                <a:lnTo>
                  <a:pt x="545" y="87"/>
                </a:lnTo>
                <a:lnTo>
                  <a:pt x="542" y="83"/>
                </a:lnTo>
                <a:lnTo>
                  <a:pt x="538" y="80"/>
                </a:lnTo>
                <a:lnTo>
                  <a:pt x="533" y="77"/>
                </a:lnTo>
                <a:lnTo>
                  <a:pt x="533" y="77"/>
                </a:lnTo>
                <a:lnTo>
                  <a:pt x="529" y="68"/>
                </a:lnTo>
                <a:lnTo>
                  <a:pt x="523" y="59"/>
                </a:lnTo>
                <a:lnTo>
                  <a:pt x="518" y="48"/>
                </a:lnTo>
                <a:lnTo>
                  <a:pt x="520" y="24"/>
                </a:lnTo>
                <a:lnTo>
                  <a:pt x="490" y="20"/>
                </a:lnTo>
                <a:lnTo>
                  <a:pt x="492" y="10"/>
                </a:lnTo>
                <a:lnTo>
                  <a:pt x="482" y="10"/>
                </a:lnTo>
                <a:lnTo>
                  <a:pt x="486" y="0"/>
                </a:lnTo>
                <a:lnTo>
                  <a:pt x="486" y="0"/>
                </a:lnTo>
                <a:lnTo>
                  <a:pt x="481" y="1"/>
                </a:lnTo>
                <a:lnTo>
                  <a:pt x="471" y="4"/>
                </a:lnTo>
                <a:lnTo>
                  <a:pt x="471" y="4"/>
                </a:lnTo>
                <a:lnTo>
                  <a:pt x="465" y="6"/>
                </a:lnTo>
                <a:lnTo>
                  <a:pt x="453" y="7"/>
                </a:lnTo>
                <a:lnTo>
                  <a:pt x="441" y="10"/>
                </a:lnTo>
                <a:lnTo>
                  <a:pt x="437" y="11"/>
                </a:lnTo>
                <a:lnTo>
                  <a:pt x="434" y="12"/>
                </a:lnTo>
                <a:lnTo>
                  <a:pt x="434" y="12"/>
                </a:lnTo>
                <a:lnTo>
                  <a:pt x="425" y="17"/>
                </a:lnTo>
                <a:lnTo>
                  <a:pt x="412" y="20"/>
                </a:lnTo>
                <a:lnTo>
                  <a:pt x="394" y="26"/>
                </a:lnTo>
                <a:lnTo>
                  <a:pt x="402" y="10"/>
                </a:lnTo>
                <a:lnTo>
                  <a:pt x="402" y="10"/>
                </a:lnTo>
                <a:lnTo>
                  <a:pt x="402" y="10"/>
                </a:lnTo>
                <a:lnTo>
                  <a:pt x="400" y="7"/>
                </a:lnTo>
                <a:lnTo>
                  <a:pt x="395" y="6"/>
                </a:lnTo>
                <a:lnTo>
                  <a:pt x="384" y="6"/>
                </a:lnTo>
                <a:lnTo>
                  <a:pt x="384" y="6"/>
                </a:lnTo>
                <a:lnTo>
                  <a:pt x="380" y="7"/>
                </a:lnTo>
                <a:lnTo>
                  <a:pt x="377" y="8"/>
                </a:lnTo>
                <a:lnTo>
                  <a:pt x="371" y="12"/>
                </a:lnTo>
                <a:lnTo>
                  <a:pt x="365" y="18"/>
                </a:lnTo>
                <a:lnTo>
                  <a:pt x="361" y="25"/>
                </a:lnTo>
                <a:lnTo>
                  <a:pt x="355" y="37"/>
                </a:lnTo>
                <a:lnTo>
                  <a:pt x="353" y="42"/>
                </a:lnTo>
                <a:lnTo>
                  <a:pt x="352" y="29"/>
                </a:lnTo>
                <a:lnTo>
                  <a:pt x="352" y="29"/>
                </a:lnTo>
                <a:lnTo>
                  <a:pt x="349" y="31"/>
                </a:lnTo>
                <a:lnTo>
                  <a:pt x="342" y="39"/>
                </a:lnTo>
                <a:lnTo>
                  <a:pt x="340" y="45"/>
                </a:lnTo>
                <a:lnTo>
                  <a:pt x="336" y="51"/>
                </a:lnTo>
                <a:lnTo>
                  <a:pt x="335" y="59"/>
                </a:lnTo>
                <a:lnTo>
                  <a:pt x="334" y="67"/>
                </a:lnTo>
                <a:lnTo>
                  <a:pt x="334" y="67"/>
                </a:lnTo>
                <a:lnTo>
                  <a:pt x="334" y="74"/>
                </a:lnTo>
                <a:lnTo>
                  <a:pt x="335" y="80"/>
                </a:lnTo>
                <a:lnTo>
                  <a:pt x="337" y="85"/>
                </a:lnTo>
                <a:lnTo>
                  <a:pt x="340" y="90"/>
                </a:lnTo>
                <a:lnTo>
                  <a:pt x="343" y="97"/>
                </a:lnTo>
                <a:lnTo>
                  <a:pt x="346" y="98"/>
                </a:lnTo>
                <a:lnTo>
                  <a:pt x="346" y="98"/>
                </a:lnTo>
                <a:close/>
                <a:moveTo>
                  <a:pt x="732" y="764"/>
                </a:moveTo>
                <a:lnTo>
                  <a:pt x="734" y="752"/>
                </a:lnTo>
                <a:lnTo>
                  <a:pt x="734" y="752"/>
                </a:lnTo>
                <a:lnTo>
                  <a:pt x="747" y="763"/>
                </a:lnTo>
                <a:lnTo>
                  <a:pt x="761" y="773"/>
                </a:lnTo>
                <a:lnTo>
                  <a:pt x="773" y="782"/>
                </a:lnTo>
                <a:lnTo>
                  <a:pt x="773" y="782"/>
                </a:lnTo>
                <a:lnTo>
                  <a:pt x="797" y="805"/>
                </a:lnTo>
                <a:lnTo>
                  <a:pt x="807" y="816"/>
                </a:lnTo>
                <a:lnTo>
                  <a:pt x="814" y="823"/>
                </a:lnTo>
                <a:lnTo>
                  <a:pt x="814" y="823"/>
                </a:lnTo>
                <a:lnTo>
                  <a:pt x="817" y="826"/>
                </a:lnTo>
                <a:lnTo>
                  <a:pt x="817" y="830"/>
                </a:lnTo>
                <a:lnTo>
                  <a:pt x="817" y="840"/>
                </a:lnTo>
                <a:lnTo>
                  <a:pt x="814" y="859"/>
                </a:lnTo>
                <a:lnTo>
                  <a:pt x="814" y="859"/>
                </a:lnTo>
                <a:lnTo>
                  <a:pt x="814" y="862"/>
                </a:lnTo>
                <a:lnTo>
                  <a:pt x="813" y="865"/>
                </a:lnTo>
                <a:lnTo>
                  <a:pt x="811" y="867"/>
                </a:lnTo>
                <a:lnTo>
                  <a:pt x="808" y="868"/>
                </a:lnTo>
                <a:lnTo>
                  <a:pt x="793" y="873"/>
                </a:lnTo>
                <a:lnTo>
                  <a:pt x="793" y="873"/>
                </a:lnTo>
                <a:lnTo>
                  <a:pt x="776" y="878"/>
                </a:lnTo>
                <a:lnTo>
                  <a:pt x="753" y="883"/>
                </a:lnTo>
                <a:lnTo>
                  <a:pt x="722" y="890"/>
                </a:lnTo>
                <a:lnTo>
                  <a:pt x="722" y="890"/>
                </a:lnTo>
                <a:lnTo>
                  <a:pt x="721" y="878"/>
                </a:lnTo>
                <a:lnTo>
                  <a:pt x="720" y="849"/>
                </a:lnTo>
                <a:lnTo>
                  <a:pt x="720" y="849"/>
                </a:lnTo>
                <a:lnTo>
                  <a:pt x="722" y="826"/>
                </a:lnTo>
                <a:lnTo>
                  <a:pt x="726" y="799"/>
                </a:lnTo>
                <a:lnTo>
                  <a:pt x="732" y="764"/>
                </a:lnTo>
                <a:lnTo>
                  <a:pt x="732" y="7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A218E58F-204A-4E63-9454-7B716939D4B9}"/>
              </a:ext>
            </a:extLst>
          </p:cNvPr>
          <p:cNvSpPr>
            <a:spLocks noEditPoints="1"/>
          </p:cNvSpPr>
          <p:nvPr/>
        </p:nvSpPr>
        <p:spPr bwMode="auto">
          <a:xfrm>
            <a:off x="6025948" y="3065629"/>
            <a:ext cx="1572071" cy="1117369"/>
          </a:xfrm>
          <a:custGeom>
            <a:avLst/>
            <a:gdLst>
              <a:gd name="T0" fmla="*/ 954 w 1338"/>
              <a:gd name="T1" fmla="*/ 231 h 951"/>
              <a:gd name="T2" fmla="*/ 1011 w 1338"/>
              <a:gd name="T3" fmla="*/ 260 h 951"/>
              <a:gd name="T4" fmla="*/ 1031 w 1338"/>
              <a:gd name="T5" fmla="*/ 374 h 951"/>
              <a:gd name="T6" fmla="*/ 920 w 1338"/>
              <a:gd name="T7" fmla="*/ 457 h 951"/>
              <a:gd name="T8" fmla="*/ 755 w 1338"/>
              <a:gd name="T9" fmla="*/ 544 h 951"/>
              <a:gd name="T10" fmla="*/ 260 w 1338"/>
              <a:gd name="T11" fmla="*/ 597 h 951"/>
              <a:gd name="T12" fmla="*/ 58 w 1338"/>
              <a:gd name="T13" fmla="*/ 620 h 951"/>
              <a:gd name="T14" fmla="*/ 0 w 1338"/>
              <a:gd name="T15" fmla="*/ 664 h 951"/>
              <a:gd name="T16" fmla="*/ 50 w 1338"/>
              <a:gd name="T17" fmla="*/ 726 h 951"/>
              <a:gd name="T18" fmla="*/ 244 w 1338"/>
              <a:gd name="T19" fmla="*/ 831 h 951"/>
              <a:gd name="T20" fmla="*/ 618 w 1338"/>
              <a:gd name="T21" fmla="*/ 917 h 951"/>
              <a:gd name="T22" fmla="*/ 778 w 1338"/>
              <a:gd name="T23" fmla="*/ 917 h 951"/>
              <a:gd name="T24" fmla="*/ 780 w 1338"/>
              <a:gd name="T25" fmla="*/ 892 h 951"/>
              <a:gd name="T26" fmla="*/ 755 w 1338"/>
              <a:gd name="T27" fmla="*/ 855 h 951"/>
              <a:gd name="T28" fmla="*/ 853 w 1338"/>
              <a:gd name="T29" fmla="*/ 805 h 951"/>
              <a:gd name="T30" fmla="*/ 834 w 1338"/>
              <a:gd name="T31" fmla="*/ 780 h 951"/>
              <a:gd name="T32" fmla="*/ 906 w 1338"/>
              <a:gd name="T33" fmla="*/ 753 h 951"/>
              <a:gd name="T34" fmla="*/ 939 w 1338"/>
              <a:gd name="T35" fmla="*/ 713 h 951"/>
              <a:gd name="T36" fmla="*/ 942 w 1338"/>
              <a:gd name="T37" fmla="*/ 636 h 951"/>
              <a:gd name="T38" fmla="*/ 1128 w 1338"/>
              <a:gd name="T39" fmla="*/ 662 h 951"/>
              <a:gd name="T40" fmla="*/ 1168 w 1338"/>
              <a:gd name="T41" fmla="*/ 758 h 951"/>
              <a:gd name="T42" fmla="*/ 1164 w 1338"/>
              <a:gd name="T43" fmla="*/ 826 h 951"/>
              <a:gd name="T44" fmla="*/ 1185 w 1338"/>
              <a:gd name="T45" fmla="*/ 886 h 951"/>
              <a:gd name="T46" fmla="*/ 1238 w 1338"/>
              <a:gd name="T47" fmla="*/ 888 h 951"/>
              <a:gd name="T48" fmla="*/ 1220 w 1338"/>
              <a:gd name="T49" fmla="*/ 929 h 951"/>
              <a:gd name="T50" fmla="*/ 1244 w 1338"/>
              <a:gd name="T51" fmla="*/ 909 h 951"/>
              <a:gd name="T52" fmla="*/ 1248 w 1338"/>
              <a:gd name="T53" fmla="*/ 943 h 951"/>
              <a:gd name="T54" fmla="*/ 1262 w 1338"/>
              <a:gd name="T55" fmla="*/ 878 h 951"/>
              <a:gd name="T56" fmla="*/ 1217 w 1338"/>
              <a:gd name="T57" fmla="*/ 797 h 951"/>
              <a:gd name="T58" fmla="*/ 1229 w 1338"/>
              <a:gd name="T59" fmla="*/ 673 h 951"/>
              <a:gd name="T60" fmla="*/ 1285 w 1338"/>
              <a:gd name="T61" fmla="*/ 641 h 951"/>
              <a:gd name="T62" fmla="*/ 1335 w 1338"/>
              <a:gd name="T63" fmla="*/ 556 h 951"/>
              <a:gd name="T64" fmla="*/ 1335 w 1338"/>
              <a:gd name="T65" fmla="*/ 431 h 951"/>
              <a:gd name="T66" fmla="*/ 1254 w 1338"/>
              <a:gd name="T67" fmla="*/ 268 h 951"/>
              <a:gd name="T68" fmla="*/ 1155 w 1338"/>
              <a:gd name="T69" fmla="*/ 162 h 951"/>
              <a:gd name="T70" fmla="*/ 1095 w 1338"/>
              <a:gd name="T71" fmla="*/ 119 h 951"/>
              <a:gd name="T72" fmla="*/ 1078 w 1338"/>
              <a:gd name="T73" fmla="*/ 56 h 951"/>
              <a:gd name="T74" fmla="*/ 1006 w 1338"/>
              <a:gd name="T75" fmla="*/ 1 h 951"/>
              <a:gd name="T76" fmla="*/ 944 w 1338"/>
              <a:gd name="T77" fmla="*/ 6 h 951"/>
              <a:gd name="T78" fmla="*/ 910 w 1338"/>
              <a:gd name="T79" fmla="*/ 54 h 951"/>
              <a:gd name="T80" fmla="*/ 827 w 1338"/>
              <a:gd name="T81" fmla="*/ 44 h 951"/>
              <a:gd name="T82" fmla="*/ 735 w 1338"/>
              <a:gd name="T83" fmla="*/ 46 h 951"/>
              <a:gd name="T84" fmla="*/ 486 w 1338"/>
              <a:gd name="T85" fmla="*/ 146 h 951"/>
              <a:gd name="T86" fmla="*/ 439 w 1338"/>
              <a:gd name="T87" fmla="*/ 178 h 951"/>
              <a:gd name="T88" fmla="*/ 456 w 1338"/>
              <a:gd name="T89" fmla="*/ 186 h 951"/>
              <a:gd name="T90" fmla="*/ 484 w 1338"/>
              <a:gd name="T91" fmla="*/ 190 h 951"/>
              <a:gd name="T92" fmla="*/ 482 w 1338"/>
              <a:gd name="T93" fmla="*/ 222 h 951"/>
              <a:gd name="T94" fmla="*/ 535 w 1338"/>
              <a:gd name="T95" fmla="*/ 196 h 951"/>
              <a:gd name="T96" fmla="*/ 538 w 1338"/>
              <a:gd name="T97" fmla="*/ 231 h 951"/>
              <a:gd name="T98" fmla="*/ 583 w 1338"/>
              <a:gd name="T99" fmla="*/ 193 h 951"/>
              <a:gd name="T100" fmla="*/ 655 w 1338"/>
              <a:gd name="T101" fmla="*/ 132 h 951"/>
              <a:gd name="T102" fmla="*/ 920 w 1338"/>
              <a:gd name="T103" fmla="*/ 154 h 951"/>
              <a:gd name="T104" fmla="*/ 877 w 1338"/>
              <a:gd name="T105" fmla="*/ 612 h 951"/>
              <a:gd name="T106" fmla="*/ 870 w 1338"/>
              <a:gd name="T107" fmla="*/ 638 h 951"/>
              <a:gd name="T108" fmla="*/ 812 w 1338"/>
              <a:gd name="T109" fmla="*/ 634 h 951"/>
              <a:gd name="T110" fmla="*/ 871 w 1338"/>
              <a:gd name="T111" fmla="*/ 64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8" h="951">
                <a:moveTo>
                  <a:pt x="932" y="178"/>
                </a:moveTo>
                <a:lnTo>
                  <a:pt x="932" y="178"/>
                </a:lnTo>
                <a:lnTo>
                  <a:pt x="935" y="188"/>
                </a:lnTo>
                <a:lnTo>
                  <a:pt x="939" y="204"/>
                </a:lnTo>
                <a:lnTo>
                  <a:pt x="947" y="221"/>
                </a:lnTo>
                <a:lnTo>
                  <a:pt x="950" y="227"/>
                </a:lnTo>
                <a:lnTo>
                  <a:pt x="954" y="231"/>
                </a:lnTo>
                <a:lnTo>
                  <a:pt x="954" y="231"/>
                </a:lnTo>
                <a:lnTo>
                  <a:pt x="966" y="237"/>
                </a:lnTo>
                <a:lnTo>
                  <a:pt x="972" y="238"/>
                </a:lnTo>
                <a:lnTo>
                  <a:pt x="978" y="239"/>
                </a:lnTo>
                <a:lnTo>
                  <a:pt x="978" y="239"/>
                </a:lnTo>
                <a:lnTo>
                  <a:pt x="991" y="239"/>
                </a:lnTo>
                <a:lnTo>
                  <a:pt x="998" y="239"/>
                </a:lnTo>
                <a:lnTo>
                  <a:pt x="998" y="239"/>
                </a:lnTo>
                <a:lnTo>
                  <a:pt x="1011" y="260"/>
                </a:lnTo>
                <a:lnTo>
                  <a:pt x="1020" y="277"/>
                </a:lnTo>
                <a:lnTo>
                  <a:pt x="1024" y="289"/>
                </a:lnTo>
                <a:lnTo>
                  <a:pt x="1024" y="289"/>
                </a:lnTo>
                <a:lnTo>
                  <a:pt x="1028" y="314"/>
                </a:lnTo>
                <a:lnTo>
                  <a:pt x="1030" y="343"/>
                </a:lnTo>
                <a:lnTo>
                  <a:pt x="1030" y="343"/>
                </a:lnTo>
                <a:lnTo>
                  <a:pt x="1030" y="365"/>
                </a:lnTo>
                <a:lnTo>
                  <a:pt x="1031" y="374"/>
                </a:lnTo>
                <a:lnTo>
                  <a:pt x="1034" y="384"/>
                </a:lnTo>
                <a:lnTo>
                  <a:pt x="1034" y="384"/>
                </a:lnTo>
                <a:lnTo>
                  <a:pt x="1045" y="409"/>
                </a:lnTo>
                <a:lnTo>
                  <a:pt x="1052" y="428"/>
                </a:lnTo>
                <a:lnTo>
                  <a:pt x="1052" y="442"/>
                </a:lnTo>
                <a:lnTo>
                  <a:pt x="1052" y="442"/>
                </a:lnTo>
                <a:lnTo>
                  <a:pt x="979" y="451"/>
                </a:lnTo>
                <a:lnTo>
                  <a:pt x="920" y="457"/>
                </a:lnTo>
                <a:lnTo>
                  <a:pt x="880" y="460"/>
                </a:lnTo>
                <a:lnTo>
                  <a:pt x="880" y="460"/>
                </a:lnTo>
                <a:lnTo>
                  <a:pt x="850" y="460"/>
                </a:lnTo>
                <a:lnTo>
                  <a:pt x="845" y="461"/>
                </a:lnTo>
                <a:lnTo>
                  <a:pt x="840" y="464"/>
                </a:lnTo>
                <a:lnTo>
                  <a:pt x="840" y="464"/>
                </a:lnTo>
                <a:lnTo>
                  <a:pt x="812" y="490"/>
                </a:lnTo>
                <a:lnTo>
                  <a:pt x="755" y="544"/>
                </a:lnTo>
                <a:lnTo>
                  <a:pt x="678" y="619"/>
                </a:lnTo>
                <a:lnTo>
                  <a:pt x="678" y="619"/>
                </a:lnTo>
                <a:lnTo>
                  <a:pt x="639" y="616"/>
                </a:lnTo>
                <a:lnTo>
                  <a:pt x="540" y="609"/>
                </a:lnTo>
                <a:lnTo>
                  <a:pt x="406" y="601"/>
                </a:lnTo>
                <a:lnTo>
                  <a:pt x="333" y="599"/>
                </a:lnTo>
                <a:lnTo>
                  <a:pt x="260" y="597"/>
                </a:lnTo>
                <a:lnTo>
                  <a:pt x="260" y="597"/>
                </a:lnTo>
                <a:lnTo>
                  <a:pt x="226" y="597"/>
                </a:lnTo>
                <a:lnTo>
                  <a:pt x="193" y="598"/>
                </a:lnTo>
                <a:lnTo>
                  <a:pt x="165" y="600"/>
                </a:lnTo>
                <a:lnTo>
                  <a:pt x="138" y="603"/>
                </a:lnTo>
                <a:lnTo>
                  <a:pt x="115" y="606"/>
                </a:lnTo>
                <a:lnTo>
                  <a:pt x="93" y="610"/>
                </a:lnTo>
                <a:lnTo>
                  <a:pt x="75" y="614"/>
                </a:lnTo>
                <a:lnTo>
                  <a:pt x="58" y="620"/>
                </a:lnTo>
                <a:lnTo>
                  <a:pt x="44" y="625"/>
                </a:lnTo>
                <a:lnTo>
                  <a:pt x="32" y="631"/>
                </a:lnTo>
                <a:lnTo>
                  <a:pt x="21" y="637"/>
                </a:lnTo>
                <a:lnTo>
                  <a:pt x="14" y="643"/>
                </a:lnTo>
                <a:lnTo>
                  <a:pt x="7" y="648"/>
                </a:lnTo>
                <a:lnTo>
                  <a:pt x="3" y="654"/>
                </a:lnTo>
                <a:lnTo>
                  <a:pt x="1" y="659"/>
                </a:lnTo>
                <a:lnTo>
                  <a:pt x="0" y="664"/>
                </a:lnTo>
                <a:lnTo>
                  <a:pt x="0" y="664"/>
                </a:lnTo>
                <a:lnTo>
                  <a:pt x="1" y="668"/>
                </a:lnTo>
                <a:lnTo>
                  <a:pt x="3" y="674"/>
                </a:lnTo>
                <a:lnTo>
                  <a:pt x="8" y="683"/>
                </a:lnTo>
                <a:lnTo>
                  <a:pt x="15" y="692"/>
                </a:lnTo>
                <a:lnTo>
                  <a:pt x="25" y="703"/>
                </a:lnTo>
                <a:lnTo>
                  <a:pt x="37" y="714"/>
                </a:lnTo>
                <a:lnTo>
                  <a:pt x="50" y="726"/>
                </a:lnTo>
                <a:lnTo>
                  <a:pt x="66" y="739"/>
                </a:lnTo>
                <a:lnTo>
                  <a:pt x="85" y="751"/>
                </a:lnTo>
                <a:lnTo>
                  <a:pt x="105" y="765"/>
                </a:lnTo>
                <a:lnTo>
                  <a:pt x="128" y="778"/>
                </a:lnTo>
                <a:lnTo>
                  <a:pt x="153" y="791"/>
                </a:lnTo>
                <a:lnTo>
                  <a:pt x="180" y="805"/>
                </a:lnTo>
                <a:lnTo>
                  <a:pt x="210" y="818"/>
                </a:lnTo>
                <a:lnTo>
                  <a:pt x="244" y="831"/>
                </a:lnTo>
                <a:lnTo>
                  <a:pt x="278" y="842"/>
                </a:lnTo>
                <a:lnTo>
                  <a:pt x="278" y="842"/>
                </a:lnTo>
                <a:lnTo>
                  <a:pt x="349" y="863"/>
                </a:lnTo>
                <a:lnTo>
                  <a:pt x="413" y="880"/>
                </a:lnTo>
                <a:lnTo>
                  <a:pt x="474" y="893"/>
                </a:lnTo>
                <a:lnTo>
                  <a:pt x="528" y="904"/>
                </a:lnTo>
                <a:lnTo>
                  <a:pt x="576" y="912"/>
                </a:lnTo>
                <a:lnTo>
                  <a:pt x="618" y="917"/>
                </a:lnTo>
                <a:lnTo>
                  <a:pt x="654" y="921"/>
                </a:lnTo>
                <a:lnTo>
                  <a:pt x="681" y="923"/>
                </a:lnTo>
                <a:lnTo>
                  <a:pt x="681" y="923"/>
                </a:lnTo>
                <a:lnTo>
                  <a:pt x="727" y="924"/>
                </a:lnTo>
                <a:lnTo>
                  <a:pt x="745" y="923"/>
                </a:lnTo>
                <a:lnTo>
                  <a:pt x="761" y="922"/>
                </a:lnTo>
                <a:lnTo>
                  <a:pt x="773" y="919"/>
                </a:lnTo>
                <a:lnTo>
                  <a:pt x="778" y="917"/>
                </a:lnTo>
                <a:lnTo>
                  <a:pt x="782" y="915"/>
                </a:lnTo>
                <a:lnTo>
                  <a:pt x="785" y="912"/>
                </a:lnTo>
                <a:lnTo>
                  <a:pt x="786" y="909"/>
                </a:lnTo>
                <a:lnTo>
                  <a:pt x="786" y="905"/>
                </a:lnTo>
                <a:lnTo>
                  <a:pt x="785" y="900"/>
                </a:lnTo>
                <a:lnTo>
                  <a:pt x="785" y="900"/>
                </a:lnTo>
                <a:lnTo>
                  <a:pt x="784" y="897"/>
                </a:lnTo>
                <a:lnTo>
                  <a:pt x="780" y="892"/>
                </a:lnTo>
                <a:lnTo>
                  <a:pt x="773" y="886"/>
                </a:lnTo>
                <a:lnTo>
                  <a:pt x="758" y="874"/>
                </a:lnTo>
                <a:lnTo>
                  <a:pt x="754" y="872"/>
                </a:lnTo>
                <a:lnTo>
                  <a:pt x="752" y="868"/>
                </a:lnTo>
                <a:lnTo>
                  <a:pt x="751" y="866"/>
                </a:lnTo>
                <a:lnTo>
                  <a:pt x="751" y="862"/>
                </a:lnTo>
                <a:lnTo>
                  <a:pt x="753" y="858"/>
                </a:lnTo>
                <a:lnTo>
                  <a:pt x="755" y="855"/>
                </a:lnTo>
                <a:lnTo>
                  <a:pt x="760" y="851"/>
                </a:lnTo>
                <a:lnTo>
                  <a:pt x="767" y="847"/>
                </a:lnTo>
                <a:lnTo>
                  <a:pt x="767" y="847"/>
                </a:lnTo>
                <a:lnTo>
                  <a:pt x="784" y="837"/>
                </a:lnTo>
                <a:lnTo>
                  <a:pt x="802" y="830"/>
                </a:lnTo>
                <a:lnTo>
                  <a:pt x="833" y="817"/>
                </a:lnTo>
                <a:lnTo>
                  <a:pt x="845" y="811"/>
                </a:lnTo>
                <a:lnTo>
                  <a:pt x="853" y="805"/>
                </a:lnTo>
                <a:lnTo>
                  <a:pt x="856" y="802"/>
                </a:lnTo>
                <a:lnTo>
                  <a:pt x="857" y="800"/>
                </a:lnTo>
                <a:lnTo>
                  <a:pt x="856" y="796"/>
                </a:lnTo>
                <a:lnTo>
                  <a:pt x="853" y="794"/>
                </a:lnTo>
                <a:lnTo>
                  <a:pt x="853" y="794"/>
                </a:lnTo>
                <a:lnTo>
                  <a:pt x="843" y="786"/>
                </a:lnTo>
                <a:lnTo>
                  <a:pt x="835" y="781"/>
                </a:lnTo>
                <a:lnTo>
                  <a:pt x="834" y="780"/>
                </a:lnTo>
                <a:lnTo>
                  <a:pt x="833" y="778"/>
                </a:lnTo>
                <a:lnTo>
                  <a:pt x="834" y="777"/>
                </a:lnTo>
                <a:lnTo>
                  <a:pt x="835" y="776"/>
                </a:lnTo>
                <a:lnTo>
                  <a:pt x="835" y="776"/>
                </a:lnTo>
                <a:lnTo>
                  <a:pt x="840" y="774"/>
                </a:lnTo>
                <a:lnTo>
                  <a:pt x="850" y="770"/>
                </a:lnTo>
                <a:lnTo>
                  <a:pt x="874" y="763"/>
                </a:lnTo>
                <a:lnTo>
                  <a:pt x="906" y="753"/>
                </a:lnTo>
                <a:lnTo>
                  <a:pt x="900" y="738"/>
                </a:lnTo>
                <a:lnTo>
                  <a:pt x="900" y="738"/>
                </a:lnTo>
                <a:lnTo>
                  <a:pt x="910" y="734"/>
                </a:lnTo>
                <a:lnTo>
                  <a:pt x="926" y="729"/>
                </a:lnTo>
                <a:lnTo>
                  <a:pt x="926" y="729"/>
                </a:lnTo>
                <a:lnTo>
                  <a:pt x="930" y="727"/>
                </a:lnTo>
                <a:lnTo>
                  <a:pt x="935" y="721"/>
                </a:lnTo>
                <a:lnTo>
                  <a:pt x="939" y="713"/>
                </a:lnTo>
                <a:lnTo>
                  <a:pt x="944" y="702"/>
                </a:lnTo>
                <a:lnTo>
                  <a:pt x="948" y="692"/>
                </a:lnTo>
                <a:lnTo>
                  <a:pt x="950" y="681"/>
                </a:lnTo>
                <a:lnTo>
                  <a:pt x="951" y="672"/>
                </a:lnTo>
                <a:lnTo>
                  <a:pt x="950" y="665"/>
                </a:lnTo>
                <a:lnTo>
                  <a:pt x="950" y="665"/>
                </a:lnTo>
                <a:lnTo>
                  <a:pt x="945" y="652"/>
                </a:lnTo>
                <a:lnTo>
                  <a:pt x="942" y="636"/>
                </a:lnTo>
                <a:lnTo>
                  <a:pt x="938" y="619"/>
                </a:lnTo>
                <a:lnTo>
                  <a:pt x="938" y="619"/>
                </a:lnTo>
                <a:lnTo>
                  <a:pt x="1023" y="641"/>
                </a:lnTo>
                <a:lnTo>
                  <a:pt x="1084" y="655"/>
                </a:lnTo>
                <a:lnTo>
                  <a:pt x="1106" y="660"/>
                </a:lnTo>
                <a:lnTo>
                  <a:pt x="1116" y="661"/>
                </a:lnTo>
                <a:lnTo>
                  <a:pt x="1116" y="661"/>
                </a:lnTo>
                <a:lnTo>
                  <a:pt x="1128" y="662"/>
                </a:lnTo>
                <a:lnTo>
                  <a:pt x="1147" y="666"/>
                </a:lnTo>
                <a:lnTo>
                  <a:pt x="1170" y="671"/>
                </a:lnTo>
                <a:lnTo>
                  <a:pt x="1170" y="671"/>
                </a:lnTo>
                <a:lnTo>
                  <a:pt x="1171" y="698"/>
                </a:lnTo>
                <a:lnTo>
                  <a:pt x="1173" y="723"/>
                </a:lnTo>
                <a:lnTo>
                  <a:pt x="1170" y="746"/>
                </a:lnTo>
                <a:lnTo>
                  <a:pt x="1170" y="746"/>
                </a:lnTo>
                <a:lnTo>
                  <a:pt x="1168" y="758"/>
                </a:lnTo>
                <a:lnTo>
                  <a:pt x="1167" y="764"/>
                </a:lnTo>
                <a:lnTo>
                  <a:pt x="1165" y="768"/>
                </a:lnTo>
                <a:lnTo>
                  <a:pt x="1164" y="780"/>
                </a:lnTo>
                <a:lnTo>
                  <a:pt x="1164" y="780"/>
                </a:lnTo>
                <a:lnTo>
                  <a:pt x="1163" y="807"/>
                </a:lnTo>
                <a:lnTo>
                  <a:pt x="1163" y="817"/>
                </a:lnTo>
                <a:lnTo>
                  <a:pt x="1164" y="826"/>
                </a:lnTo>
                <a:lnTo>
                  <a:pt x="1164" y="826"/>
                </a:lnTo>
                <a:lnTo>
                  <a:pt x="1170" y="866"/>
                </a:lnTo>
                <a:lnTo>
                  <a:pt x="1174" y="885"/>
                </a:lnTo>
                <a:lnTo>
                  <a:pt x="1176" y="891"/>
                </a:lnTo>
                <a:lnTo>
                  <a:pt x="1177" y="892"/>
                </a:lnTo>
                <a:lnTo>
                  <a:pt x="1179" y="892"/>
                </a:lnTo>
                <a:lnTo>
                  <a:pt x="1179" y="892"/>
                </a:lnTo>
                <a:lnTo>
                  <a:pt x="1181" y="890"/>
                </a:lnTo>
                <a:lnTo>
                  <a:pt x="1185" y="886"/>
                </a:lnTo>
                <a:lnTo>
                  <a:pt x="1189" y="873"/>
                </a:lnTo>
                <a:lnTo>
                  <a:pt x="1194" y="854"/>
                </a:lnTo>
                <a:lnTo>
                  <a:pt x="1194" y="854"/>
                </a:lnTo>
                <a:lnTo>
                  <a:pt x="1205" y="860"/>
                </a:lnTo>
                <a:lnTo>
                  <a:pt x="1214" y="864"/>
                </a:lnTo>
                <a:lnTo>
                  <a:pt x="1223" y="873"/>
                </a:lnTo>
                <a:lnTo>
                  <a:pt x="1223" y="873"/>
                </a:lnTo>
                <a:lnTo>
                  <a:pt x="1238" y="888"/>
                </a:lnTo>
                <a:lnTo>
                  <a:pt x="1238" y="888"/>
                </a:lnTo>
                <a:lnTo>
                  <a:pt x="1235" y="894"/>
                </a:lnTo>
                <a:lnTo>
                  <a:pt x="1226" y="908"/>
                </a:lnTo>
                <a:lnTo>
                  <a:pt x="1223" y="915"/>
                </a:lnTo>
                <a:lnTo>
                  <a:pt x="1220" y="921"/>
                </a:lnTo>
                <a:lnTo>
                  <a:pt x="1219" y="925"/>
                </a:lnTo>
                <a:lnTo>
                  <a:pt x="1219" y="928"/>
                </a:lnTo>
                <a:lnTo>
                  <a:pt x="1220" y="929"/>
                </a:lnTo>
                <a:lnTo>
                  <a:pt x="1220" y="929"/>
                </a:lnTo>
                <a:lnTo>
                  <a:pt x="1224" y="929"/>
                </a:lnTo>
                <a:lnTo>
                  <a:pt x="1228" y="928"/>
                </a:lnTo>
                <a:lnTo>
                  <a:pt x="1232" y="924"/>
                </a:lnTo>
                <a:lnTo>
                  <a:pt x="1236" y="921"/>
                </a:lnTo>
                <a:lnTo>
                  <a:pt x="1242" y="912"/>
                </a:lnTo>
                <a:lnTo>
                  <a:pt x="1244" y="909"/>
                </a:lnTo>
                <a:lnTo>
                  <a:pt x="1244" y="909"/>
                </a:lnTo>
                <a:lnTo>
                  <a:pt x="1241" y="930"/>
                </a:lnTo>
                <a:lnTo>
                  <a:pt x="1240" y="945"/>
                </a:lnTo>
                <a:lnTo>
                  <a:pt x="1240" y="949"/>
                </a:lnTo>
                <a:lnTo>
                  <a:pt x="1240" y="951"/>
                </a:lnTo>
                <a:lnTo>
                  <a:pt x="1241" y="951"/>
                </a:lnTo>
                <a:lnTo>
                  <a:pt x="1241" y="951"/>
                </a:lnTo>
                <a:lnTo>
                  <a:pt x="1243" y="948"/>
                </a:lnTo>
                <a:lnTo>
                  <a:pt x="1248" y="943"/>
                </a:lnTo>
                <a:lnTo>
                  <a:pt x="1256" y="927"/>
                </a:lnTo>
                <a:lnTo>
                  <a:pt x="1265" y="908"/>
                </a:lnTo>
                <a:lnTo>
                  <a:pt x="1268" y="900"/>
                </a:lnTo>
                <a:lnTo>
                  <a:pt x="1269" y="894"/>
                </a:lnTo>
                <a:lnTo>
                  <a:pt x="1269" y="894"/>
                </a:lnTo>
                <a:lnTo>
                  <a:pt x="1268" y="891"/>
                </a:lnTo>
                <a:lnTo>
                  <a:pt x="1267" y="886"/>
                </a:lnTo>
                <a:lnTo>
                  <a:pt x="1262" y="878"/>
                </a:lnTo>
                <a:lnTo>
                  <a:pt x="1255" y="868"/>
                </a:lnTo>
                <a:lnTo>
                  <a:pt x="1247" y="854"/>
                </a:lnTo>
                <a:lnTo>
                  <a:pt x="1247" y="854"/>
                </a:lnTo>
                <a:lnTo>
                  <a:pt x="1228" y="825"/>
                </a:lnTo>
                <a:lnTo>
                  <a:pt x="1220" y="812"/>
                </a:lnTo>
                <a:lnTo>
                  <a:pt x="1218" y="805"/>
                </a:lnTo>
                <a:lnTo>
                  <a:pt x="1217" y="797"/>
                </a:lnTo>
                <a:lnTo>
                  <a:pt x="1217" y="797"/>
                </a:lnTo>
                <a:lnTo>
                  <a:pt x="1214" y="770"/>
                </a:lnTo>
                <a:lnTo>
                  <a:pt x="1214" y="741"/>
                </a:lnTo>
                <a:lnTo>
                  <a:pt x="1214" y="741"/>
                </a:lnTo>
                <a:lnTo>
                  <a:pt x="1217" y="723"/>
                </a:lnTo>
                <a:lnTo>
                  <a:pt x="1220" y="702"/>
                </a:lnTo>
                <a:lnTo>
                  <a:pt x="1226" y="675"/>
                </a:lnTo>
                <a:lnTo>
                  <a:pt x="1226" y="675"/>
                </a:lnTo>
                <a:lnTo>
                  <a:pt x="1229" y="673"/>
                </a:lnTo>
                <a:lnTo>
                  <a:pt x="1235" y="667"/>
                </a:lnTo>
                <a:lnTo>
                  <a:pt x="1247" y="661"/>
                </a:lnTo>
                <a:lnTo>
                  <a:pt x="1254" y="658"/>
                </a:lnTo>
                <a:lnTo>
                  <a:pt x="1262" y="655"/>
                </a:lnTo>
                <a:lnTo>
                  <a:pt x="1262" y="655"/>
                </a:lnTo>
                <a:lnTo>
                  <a:pt x="1268" y="653"/>
                </a:lnTo>
                <a:lnTo>
                  <a:pt x="1273" y="650"/>
                </a:lnTo>
                <a:lnTo>
                  <a:pt x="1285" y="641"/>
                </a:lnTo>
                <a:lnTo>
                  <a:pt x="1297" y="628"/>
                </a:lnTo>
                <a:lnTo>
                  <a:pt x="1309" y="613"/>
                </a:lnTo>
                <a:lnTo>
                  <a:pt x="1320" y="598"/>
                </a:lnTo>
                <a:lnTo>
                  <a:pt x="1328" y="582"/>
                </a:lnTo>
                <a:lnTo>
                  <a:pt x="1333" y="568"/>
                </a:lnTo>
                <a:lnTo>
                  <a:pt x="1335" y="562"/>
                </a:lnTo>
                <a:lnTo>
                  <a:pt x="1335" y="556"/>
                </a:lnTo>
                <a:lnTo>
                  <a:pt x="1335" y="556"/>
                </a:lnTo>
                <a:lnTo>
                  <a:pt x="1335" y="537"/>
                </a:lnTo>
                <a:lnTo>
                  <a:pt x="1335" y="519"/>
                </a:lnTo>
                <a:lnTo>
                  <a:pt x="1338" y="502"/>
                </a:lnTo>
                <a:lnTo>
                  <a:pt x="1338" y="502"/>
                </a:lnTo>
                <a:lnTo>
                  <a:pt x="1336" y="475"/>
                </a:lnTo>
                <a:lnTo>
                  <a:pt x="1336" y="451"/>
                </a:lnTo>
                <a:lnTo>
                  <a:pt x="1335" y="431"/>
                </a:lnTo>
                <a:lnTo>
                  <a:pt x="1335" y="431"/>
                </a:lnTo>
                <a:lnTo>
                  <a:pt x="1333" y="422"/>
                </a:lnTo>
                <a:lnTo>
                  <a:pt x="1326" y="408"/>
                </a:lnTo>
                <a:lnTo>
                  <a:pt x="1306" y="370"/>
                </a:lnTo>
                <a:lnTo>
                  <a:pt x="1283" y="325"/>
                </a:lnTo>
                <a:lnTo>
                  <a:pt x="1269" y="301"/>
                </a:lnTo>
                <a:lnTo>
                  <a:pt x="1259" y="278"/>
                </a:lnTo>
                <a:lnTo>
                  <a:pt x="1259" y="278"/>
                </a:lnTo>
                <a:lnTo>
                  <a:pt x="1254" y="268"/>
                </a:lnTo>
                <a:lnTo>
                  <a:pt x="1247" y="257"/>
                </a:lnTo>
                <a:lnTo>
                  <a:pt x="1234" y="237"/>
                </a:lnTo>
                <a:lnTo>
                  <a:pt x="1218" y="217"/>
                </a:lnTo>
                <a:lnTo>
                  <a:pt x="1202" y="201"/>
                </a:lnTo>
                <a:lnTo>
                  <a:pt x="1187" y="186"/>
                </a:lnTo>
                <a:lnTo>
                  <a:pt x="1174" y="174"/>
                </a:lnTo>
                <a:lnTo>
                  <a:pt x="1162" y="166"/>
                </a:lnTo>
                <a:lnTo>
                  <a:pt x="1155" y="162"/>
                </a:lnTo>
                <a:lnTo>
                  <a:pt x="1155" y="162"/>
                </a:lnTo>
                <a:lnTo>
                  <a:pt x="1141" y="155"/>
                </a:lnTo>
                <a:lnTo>
                  <a:pt x="1126" y="146"/>
                </a:lnTo>
                <a:lnTo>
                  <a:pt x="1113" y="135"/>
                </a:lnTo>
                <a:lnTo>
                  <a:pt x="1102" y="125"/>
                </a:lnTo>
                <a:lnTo>
                  <a:pt x="1102" y="125"/>
                </a:lnTo>
                <a:lnTo>
                  <a:pt x="1098" y="122"/>
                </a:lnTo>
                <a:lnTo>
                  <a:pt x="1095" y="119"/>
                </a:lnTo>
                <a:lnTo>
                  <a:pt x="1086" y="115"/>
                </a:lnTo>
                <a:lnTo>
                  <a:pt x="1081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9" y="85"/>
                </a:lnTo>
                <a:lnTo>
                  <a:pt x="1079" y="66"/>
                </a:lnTo>
                <a:lnTo>
                  <a:pt x="1078" y="56"/>
                </a:lnTo>
                <a:lnTo>
                  <a:pt x="1078" y="56"/>
                </a:lnTo>
                <a:lnTo>
                  <a:pt x="1069" y="40"/>
                </a:lnTo>
                <a:lnTo>
                  <a:pt x="1063" y="32"/>
                </a:lnTo>
                <a:lnTo>
                  <a:pt x="1058" y="27"/>
                </a:lnTo>
                <a:lnTo>
                  <a:pt x="1058" y="27"/>
                </a:lnTo>
                <a:lnTo>
                  <a:pt x="1049" y="16"/>
                </a:lnTo>
                <a:lnTo>
                  <a:pt x="1042" y="7"/>
                </a:lnTo>
                <a:lnTo>
                  <a:pt x="1018" y="1"/>
                </a:lnTo>
                <a:lnTo>
                  <a:pt x="1006" y="1"/>
                </a:lnTo>
                <a:lnTo>
                  <a:pt x="984" y="1"/>
                </a:lnTo>
                <a:lnTo>
                  <a:pt x="984" y="1"/>
                </a:lnTo>
                <a:lnTo>
                  <a:pt x="977" y="0"/>
                </a:lnTo>
                <a:lnTo>
                  <a:pt x="969" y="0"/>
                </a:lnTo>
                <a:lnTo>
                  <a:pt x="962" y="1"/>
                </a:lnTo>
                <a:lnTo>
                  <a:pt x="962" y="1"/>
                </a:lnTo>
                <a:lnTo>
                  <a:pt x="949" y="3"/>
                </a:lnTo>
                <a:lnTo>
                  <a:pt x="944" y="6"/>
                </a:lnTo>
                <a:lnTo>
                  <a:pt x="939" y="9"/>
                </a:lnTo>
                <a:lnTo>
                  <a:pt x="939" y="9"/>
                </a:lnTo>
                <a:lnTo>
                  <a:pt x="935" y="16"/>
                </a:lnTo>
                <a:lnTo>
                  <a:pt x="930" y="26"/>
                </a:lnTo>
                <a:lnTo>
                  <a:pt x="924" y="37"/>
                </a:lnTo>
                <a:lnTo>
                  <a:pt x="910" y="31"/>
                </a:lnTo>
                <a:lnTo>
                  <a:pt x="918" y="49"/>
                </a:lnTo>
                <a:lnTo>
                  <a:pt x="910" y="54"/>
                </a:lnTo>
                <a:lnTo>
                  <a:pt x="918" y="68"/>
                </a:lnTo>
                <a:lnTo>
                  <a:pt x="918" y="68"/>
                </a:lnTo>
                <a:lnTo>
                  <a:pt x="892" y="62"/>
                </a:lnTo>
                <a:lnTo>
                  <a:pt x="871" y="57"/>
                </a:lnTo>
                <a:lnTo>
                  <a:pt x="856" y="54"/>
                </a:lnTo>
                <a:lnTo>
                  <a:pt x="856" y="54"/>
                </a:lnTo>
                <a:lnTo>
                  <a:pt x="844" y="49"/>
                </a:lnTo>
                <a:lnTo>
                  <a:pt x="827" y="44"/>
                </a:lnTo>
                <a:lnTo>
                  <a:pt x="816" y="42"/>
                </a:lnTo>
                <a:lnTo>
                  <a:pt x="804" y="39"/>
                </a:lnTo>
                <a:lnTo>
                  <a:pt x="790" y="38"/>
                </a:lnTo>
                <a:lnTo>
                  <a:pt x="773" y="37"/>
                </a:lnTo>
                <a:lnTo>
                  <a:pt x="773" y="37"/>
                </a:lnTo>
                <a:lnTo>
                  <a:pt x="764" y="38"/>
                </a:lnTo>
                <a:lnTo>
                  <a:pt x="751" y="42"/>
                </a:lnTo>
                <a:lnTo>
                  <a:pt x="735" y="46"/>
                </a:lnTo>
                <a:lnTo>
                  <a:pt x="718" y="52"/>
                </a:lnTo>
                <a:lnTo>
                  <a:pt x="680" y="69"/>
                </a:lnTo>
                <a:lnTo>
                  <a:pt x="641" y="87"/>
                </a:lnTo>
                <a:lnTo>
                  <a:pt x="604" y="106"/>
                </a:lnTo>
                <a:lnTo>
                  <a:pt x="572" y="122"/>
                </a:lnTo>
                <a:lnTo>
                  <a:pt x="543" y="138"/>
                </a:lnTo>
                <a:lnTo>
                  <a:pt x="486" y="146"/>
                </a:lnTo>
                <a:lnTo>
                  <a:pt x="486" y="146"/>
                </a:lnTo>
                <a:lnTo>
                  <a:pt x="477" y="150"/>
                </a:lnTo>
                <a:lnTo>
                  <a:pt x="456" y="161"/>
                </a:lnTo>
                <a:lnTo>
                  <a:pt x="447" y="167"/>
                </a:lnTo>
                <a:lnTo>
                  <a:pt x="440" y="173"/>
                </a:lnTo>
                <a:lnTo>
                  <a:pt x="436" y="177"/>
                </a:lnTo>
                <a:lnTo>
                  <a:pt x="436" y="178"/>
                </a:lnTo>
                <a:lnTo>
                  <a:pt x="439" y="178"/>
                </a:lnTo>
                <a:lnTo>
                  <a:pt x="439" y="178"/>
                </a:lnTo>
                <a:lnTo>
                  <a:pt x="445" y="178"/>
                </a:lnTo>
                <a:lnTo>
                  <a:pt x="452" y="177"/>
                </a:lnTo>
                <a:lnTo>
                  <a:pt x="466" y="172"/>
                </a:lnTo>
                <a:lnTo>
                  <a:pt x="480" y="166"/>
                </a:lnTo>
                <a:lnTo>
                  <a:pt x="480" y="166"/>
                </a:lnTo>
                <a:lnTo>
                  <a:pt x="474" y="171"/>
                </a:lnTo>
                <a:lnTo>
                  <a:pt x="462" y="180"/>
                </a:lnTo>
                <a:lnTo>
                  <a:pt x="456" y="186"/>
                </a:lnTo>
                <a:lnTo>
                  <a:pt x="452" y="192"/>
                </a:lnTo>
                <a:lnTo>
                  <a:pt x="449" y="196"/>
                </a:lnTo>
                <a:lnTo>
                  <a:pt x="449" y="197"/>
                </a:lnTo>
                <a:lnTo>
                  <a:pt x="450" y="198"/>
                </a:lnTo>
                <a:lnTo>
                  <a:pt x="450" y="198"/>
                </a:lnTo>
                <a:lnTo>
                  <a:pt x="455" y="198"/>
                </a:lnTo>
                <a:lnTo>
                  <a:pt x="464" y="197"/>
                </a:lnTo>
                <a:lnTo>
                  <a:pt x="484" y="190"/>
                </a:lnTo>
                <a:lnTo>
                  <a:pt x="510" y="180"/>
                </a:lnTo>
                <a:lnTo>
                  <a:pt x="510" y="180"/>
                </a:lnTo>
                <a:lnTo>
                  <a:pt x="505" y="186"/>
                </a:lnTo>
                <a:lnTo>
                  <a:pt x="492" y="201"/>
                </a:lnTo>
                <a:lnTo>
                  <a:pt x="486" y="209"/>
                </a:lnTo>
                <a:lnTo>
                  <a:pt x="483" y="215"/>
                </a:lnTo>
                <a:lnTo>
                  <a:pt x="480" y="221"/>
                </a:lnTo>
                <a:lnTo>
                  <a:pt x="482" y="222"/>
                </a:lnTo>
                <a:lnTo>
                  <a:pt x="483" y="222"/>
                </a:lnTo>
                <a:lnTo>
                  <a:pt x="483" y="222"/>
                </a:lnTo>
                <a:lnTo>
                  <a:pt x="488" y="221"/>
                </a:lnTo>
                <a:lnTo>
                  <a:pt x="494" y="219"/>
                </a:lnTo>
                <a:lnTo>
                  <a:pt x="509" y="209"/>
                </a:lnTo>
                <a:lnTo>
                  <a:pt x="525" y="199"/>
                </a:lnTo>
                <a:lnTo>
                  <a:pt x="531" y="197"/>
                </a:lnTo>
                <a:lnTo>
                  <a:pt x="535" y="196"/>
                </a:lnTo>
                <a:lnTo>
                  <a:pt x="535" y="196"/>
                </a:lnTo>
                <a:lnTo>
                  <a:pt x="540" y="198"/>
                </a:lnTo>
                <a:lnTo>
                  <a:pt x="543" y="201"/>
                </a:lnTo>
                <a:lnTo>
                  <a:pt x="543" y="204"/>
                </a:lnTo>
                <a:lnTo>
                  <a:pt x="541" y="210"/>
                </a:lnTo>
                <a:lnTo>
                  <a:pt x="541" y="210"/>
                </a:lnTo>
                <a:lnTo>
                  <a:pt x="539" y="220"/>
                </a:lnTo>
                <a:lnTo>
                  <a:pt x="538" y="231"/>
                </a:lnTo>
                <a:lnTo>
                  <a:pt x="538" y="234"/>
                </a:lnTo>
                <a:lnTo>
                  <a:pt x="539" y="237"/>
                </a:lnTo>
                <a:lnTo>
                  <a:pt x="541" y="237"/>
                </a:lnTo>
                <a:lnTo>
                  <a:pt x="545" y="234"/>
                </a:lnTo>
                <a:lnTo>
                  <a:pt x="545" y="234"/>
                </a:lnTo>
                <a:lnTo>
                  <a:pt x="566" y="215"/>
                </a:lnTo>
                <a:lnTo>
                  <a:pt x="578" y="201"/>
                </a:lnTo>
                <a:lnTo>
                  <a:pt x="583" y="193"/>
                </a:lnTo>
                <a:lnTo>
                  <a:pt x="589" y="184"/>
                </a:lnTo>
                <a:lnTo>
                  <a:pt x="589" y="184"/>
                </a:lnTo>
                <a:lnTo>
                  <a:pt x="604" y="159"/>
                </a:lnTo>
                <a:lnTo>
                  <a:pt x="607" y="153"/>
                </a:lnTo>
                <a:lnTo>
                  <a:pt x="613" y="148"/>
                </a:lnTo>
                <a:lnTo>
                  <a:pt x="613" y="148"/>
                </a:lnTo>
                <a:lnTo>
                  <a:pt x="629" y="142"/>
                </a:lnTo>
                <a:lnTo>
                  <a:pt x="655" y="132"/>
                </a:lnTo>
                <a:lnTo>
                  <a:pt x="697" y="118"/>
                </a:lnTo>
                <a:lnTo>
                  <a:pt x="697" y="118"/>
                </a:lnTo>
                <a:lnTo>
                  <a:pt x="705" y="117"/>
                </a:lnTo>
                <a:lnTo>
                  <a:pt x="719" y="116"/>
                </a:lnTo>
                <a:lnTo>
                  <a:pt x="761" y="115"/>
                </a:lnTo>
                <a:lnTo>
                  <a:pt x="818" y="113"/>
                </a:lnTo>
                <a:lnTo>
                  <a:pt x="920" y="154"/>
                </a:lnTo>
                <a:lnTo>
                  <a:pt x="920" y="154"/>
                </a:lnTo>
                <a:lnTo>
                  <a:pt x="926" y="165"/>
                </a:lnTo>
                <a:lnTo>
                  <a:pt x="930" y="173"/>
                </a:lnTo>
                <a:lnTo>
                  <a:pt x="932" y="178"/>
                </a:lnTo>
                <a:lnTo>
                  <a:pt x="932" y="178"/>
                </a:lnTo>
                <a:close/>
                <a:moveTo>
                  <a:pt x="876" y="603"/>
                </a:moveTo>
                <a:lnTo>
                  <a:pt x="876" y="603"/>
                </a:lnTo>
                <a:lnTo>
                  <a:pt x="876" y="605"/>
                </a:lnTo>
                <a:lnTo>
                  <a:pt x="877" y="612"/>
                </a:lnTo>
                <a:lnTo>
                  <a:pt x="877" y="622"/>
                </a:lnTo>
                <a:lnTo>
                  <a:pt x="876" y="628"/>
                </a:lnTo>
                <a:lnTo>
                  <a:pt x="874" y="632"/>
                </a:lnTo>
                <a:lnTo>
                  <a:pt x="874" y="632"/>
                </a:lnTo>
                <a:lnTo>
                  <a:pt x="871" y="637"/>
                </a:lnTo>
                <a:lnTo>
                  <a:pt x="871" y="640"/>
                </a:lnTo>
                <a:lnTo>
                  <a:pt x="871" y="640"/>
                </a:lnTo>
                <a:lnTo>
                  <a:pt x="870" y="638"/>
                </a:lnTo>
                <a:lnTo>
                  <a:pt x="868" y="637"/>
                </a:lnTo>
                <a:lnTo>
                  <a:pt x="863" y="636"/>
                </a:lnTo>
                <a:lnTo>
                  <a:pt x="853" y="637"/>
                </a:lnTo>
                <a:lnTo>
                  <a:pt x="853" y="637"/>
                </a:lnTo>
                <a:lnTo>
                  <a:pt x="844" y="637"/>
                </a:lnTo>
                <a:lnTo>
                  <a:pt x="835" y="637"/>
                </a:lnTo>
                <a:lnTo>
                  <a:pt x="820" y="636"/>
                </a:lnTo>
                <a:lnTo>
                  <a:pt x="812" y="634"/>
                </a:lnTo>
                <a:lnTo>
                  <a:pt x="808" y="632"/>
                </a:lnTo>
                <a:lnTo>
                  <a:pt x="862" y="587"/>
                </a:lnTo>
                <a:lnTo>
                  <a:pt x="877" y="593"/>
                </a:lnTo>
                <a:lnTo>
                  <a:pt x="876" y="603"/>
                </a:lnTo>
                <a:close/>
                <a:moveTo>
                  <a:pt x="871" y="640"/>
                </a:move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C45B0B9B-91EB-4390-A208-75BD1E7F5CD5}"/>
              </a:ext>
            </a:extLst>
          </p:cNvPr>
          <p:cNvSpPr>
            <a:spLocks noEditPoints="1"/>
          </p:cNvSpPr>
          <p:nvPr/>
        </p:nvSpPr>
        <p:spPr bwMode="auto">
          <a:xfrm>
            <a:off x="7864576" y="1095230"/>
            <a:ext cx="1630291" cy="1111395"/>
          </a:xfrm>
          <a:custGeom>
            <a:avLst/>
            <a:gdLst>
              <a:gd name="T0" fmla="*/ 758 w 1772"/>
              <a:gd name="T1" fmla="*/ 25 h 1208"/>
              <a:gd name="T2" fmla="*/ 733 w 1772"/>
              <a:gd name="T3" fmla="*/ 87 h 1208"/>
              <a:gd name="T4" fmla="*/ 743 w 1772"/>
              <a:gd name="T5" fmla="*/ 155 h 1208"/>
              <a:gd name="T6" fmla="*/ 793 w 1772"/>
              <a:gd name="T7" fmla="*/ 208 h 1208"/>
              <a:gd name="T8" fmla="*/ 776 w 1772"/>
              <a:gd name="T9" fmla="*/ 263 h 1208"/>
              <a:gd name="T10" fmla="*/ 742 w 1772"/>
              <a:gd name="T11" fmla="*/ 441 h 1208"/>
              <a:gd name="T12" fmla="*/ 484 w 1772"/>
              <a:gd name="T13" fmla="*/ 606 h 1208"/>
              <a:gd name="T14" fmla="*/ 424 w 1772"/>
              <a:gd name="T15" fmla="*/ 692 h 1208"/>
              <a:gd name="T16" fmla="*/ 440 w 1772"/>
              <a:gd name="T17" fmla="*/ 697 h 1208"/>
              <a:gd name="T18" fmla="*/ 470 w 1772"/>
              <a:gd name="T19" fmla="*/ 691 h 1208"/>
              <a:gd name="T20" fmla="*/ 485 w 1772"/>
              <a:gd name="T21" fmla="*/ 702 h 1208"/>
              <a:gd name="T22" fmla="*/ 582 w 1772"/>
              <a:gd name="T23" fmla="*/ 628 h 1208"/>
              <a:gd name="T24" fmla="*/ 821 w 1772"/>
              <a:gd name="T25" fmla="*/ 491 h 1208"/>
              <a:gd name="T26" fmla="*/ 963 w 1772"/>
              <a:gd name="T27" fmla="*/ 509 h 1208"/>
              <a:gd name="T28" fmla="*/ 824 w 1772"/>
              <a:gd name="T29" fmla="*/ 595 h 1208"/>
              <a:gd name="T30" fmla="*/ 726 w 1772"/>
              <a:gd name="T31" fmla="*/ 726 h 1208"/>
              <a:gd name="T32" fmla="*/ 790 w 1772"/>
              <a:gd name="T33" fmla="*/ 972 h 1208"/>
              <a:gd name="T34" fmla="*/ 788 w 1772"/>
              <a:gd name="T35" fmla="*/ 1034 h 1208"/>
              <a:gd name="T36" fmla="*/ 637 w 1772"/>
              <a:gd name="T37" fmla="*/ 1076 h 1208"/>
              <a:gd name="T38" fmla="*/ 210 w 1772"/>
              <a:gd name="T39" fmla="*/ 1016 h 1208"/>
              <a:gd name="T40" fmla="*/ 5 w 1772"/>
              <a:gd name="T41" fmla="*/ 989 h 1208"/>
              <a:gd name="T42" fmla="*/ 145 w 1772"/>
              <a:gd name="T43" fmla="*/ 1057 h 1208"/>
              <a:gd name="T44" fmla="*/ 838 w 1772"/>
              <a:gd name="T45" fmla="*/ 1175 h 1208"/>
              <a:gd name="T46" fmla="*/ 1638 w 1772"/>
              <a:gd name="T47" fmla="*/ 1195 h 1208"/>
              <a:gd name="T48" fmla="*/ 1770 w 1772"/>
              <a:gd name="T49" fmla="*/ 1160 h 1208"/>
              <a:gd name="T50" fmla="*/ 1693 w 1772"/>
              <a:gd name="T51" fmla="*/ 1126 h 1208"/>
              <a:gd name="T52" fmla="*/ 1456 w 1772"/>
              <a:gd name="T53" fmla="*/ 1095 h 1208"/>
              <a:gd name="T54" fmla="*/ 1444 w 1772"/>
              <a:gd name="T55" fmla="*/ 1040 h 1208"/>
              <a:gd name="T56" fmla="*/ 1290 w 1772"/>
              <a:gd name="T57" fmla="*/ 922 h 1208"/>
              <a:gd name="T58" fmla="*/ 1243 w 1772"/>
              <a:gd name="T59" fmla="*/ 815 h 1208"/>
              <a:gd name="T60" fmla="*/ 1278 w 1772"/>
              <a:gd name="T61" fmla="*/ 745 h 1208"/>
              <a:gd name="T62" fmla="*/ 1265 w 1772"/>
              <a:gd name="T63" fmla="*/ 538 h 1208"/>
              <a:gd name="T64" fmla="*/ 1234 w 1772"/>
              <a:gd name="T65" fmla="*/ 427 h 1208"/>
              <a:gd name="T66" fmla="*/ 1134 w 1772"/>
              <a:gd name="T67" fmla="*/ 244 h 1208"/>
              <a:gd name="T68" fmla="*/ 1244 w 1772"/>
              <a:gd name="T69" fmla="*/ 190 h 1208"/>
              <a:gd name="T70" fmla="*/ 1281 w 1772"/>
              <a:gd name="T71" fmla="*/ 146 h 1208"/>
              <a:gd name="T72" fmla="*/ 1234 w 1772"/>
              <a:gd name="T73" fmla="*/ 91 h 1208"/>
              <a:gd name="T74" fmla="*/ 1136 w 1772"/>
              <a:gd name="T75" fmla="*/ 73 h 1208"/>
              <a:gd name="T76" fmla="*/ 1005 w 1772"/>
              <a:gd name="T77" fmla="*/ 49 h 1208"/>
              <a:gd name="T78" fmla="*/ 979 w 1772"/>
              <a:gd name="T79" fmla="*/ 92 h 1208"/>
              <a:gd name="T80" fmla="*/ 1006 w 1772"/>
              <a:gd name="T81" fmla="*/ 109 h 1208"/>
              <a:gd name="T82" fmla="*/ 1169 w 1772"/>
              <a:gd name="T83" fmla="*/ 125 h 1208"/>
              <a:gd name="T84" fmla="*/ 1085 w 1772"/>
              <a:gd name="T85" fmla="*/ 134 h 1208"/>
              <a:gd name="T86" fmla="*/ 929 w 1772"/>
              <a:gd name="T87" fmla="*/ 152 h 1208"/>
              <a:gd name="T88" fmla="*/ 926 w 1772"/>
              <a:gd name="T89" fmla="*/ 85 h 1208"/>
              <a:gd name="T90" fmla="*/ 906 w 1772"/>
              <a:gd name="T91" fmla="*/ 48 h 1208"/>
              <a:gd name="T92" fmla="*/ 881 w 1772"/>
              <a:gd name="T93" fmla="*/ 20 h 1208"/>
              <a:gd name="T94" fmla="*/ 1114 w 1772"/>
              <a:gd name="T95" fmla="*/ 691 h 1208"/>
              <a:gd name="T96" fmla="*/ 1139 w 1772"/>
              <a:gd name="T97" fmla="*/ 786 h 1208"/>
              <a:gd name="T98" fmla="*/ 1133 w 1772"/>
              <a:gd name="T99" fmla="*/ 897 h 1208"/>
              <a:gd name="T100" fmla="*/ 1198 w 1772"/>
              <a:gd name="T101" fmla="*/ 972 h 1208"/>
              <a:gd name="T102" fmla="*/ 1364 w 1772"/>
              <a:gd name="T103" fmla="*/ 1073 h 1208"/>
              <a:gd name="T104" fmla="*/ 1290 w 1772"/>
              <a:gd name="T105" fmla="*/ 1092 h 1208"/>
              <a:gd name="T106" fmla="*/ 1273 w 1772"/>
              <a:gd name="T107" fmla="*/ 1111 h 1208"/>
              <a:gd name="T108" fmla="*/ 858 w 1772"/>
              <a:gd name="T109" fmla="*/ 1070 h 1208"/>
              <a:gd name="T110" fmla="*/ 863 w 1772"/>
              <a:gd name="T111" fmla="*/ 1010 h 1208"/>
              <a:gd name="T112" fmla="*/ 840 w 1772"/>
              <a:gd name="T113" fmla="*/ 850 h 1208"/>
              <a:gd name="T114" fmla="*/ 949 w 1772"/>
              <a:gd name="T115" fmla="*/ 733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72" h="1208">
                <a:moveTo>
                  <a:pt x="838" y="0"/>
                </a:moveTo>
                <a:lnTo>
                  <a:pt x="838" y="0"/>
                </a:lnTo>
                <a:lnTo>
                  <a:pt x="816" y="0"/>
                </a:lnTo>
                <a:lnTo>
                  <a:pt x="801" y="0"/>
                </a:lnTo>
                <a:lnTo>
                  <a:pt x="794" y="1"/>
                </a:lnTo>
                <a:lnTo>
                  <a:pt x="790" y="2"/>
                </a:lnTo>
                <a:lnTo>
                  <a:pt x="790" y="2"/>
                </a:lnTo>
                <a:lnTo>
                  <a:pt x="773" y="13"/>
                </a:lnTo>
                <a:lnTo>
                  <a:pt x="764" y="19"/>
                </a:lnTo>
                <a:lnTo>
                  <a:pt x="758" y="25"/>
                </a:lnTo>
                <a:lnTo>
                  <a:pt x="758" y="25"/>
                </a:lnTo>
                <a:lnTo>
                  <a:pt x="753" y="30"/>
                </a:lnTo>
                <a:lnTo>
                  <a:pt x="747" y="37"/>
                </a:lnTo>
                <a:lnTo>
                  <a:pt x="740" y="43"/>
                </a:lnTo>
                <a:lnTo>
                  <a:pt x="736" y="49"/>
                </a:lnTo>
                <a:lnTo>
                  <a:pt x="736" y="49"/>
                </a:lnTo>
                <a:lnTo>
                  <a:pt x="735" y="56"/>
                </a:lnTo>
                <a:lnTo>
                  <a:pt x="734" y="68"/>
                </a:lnTo>
                <a:lnTo>
                  <a:pt x="733" y="87"/>
                </a:lnTo>
                <a:lnTo>
                  <a:pt x="733" y="87"/>
                </a:lnTo>
                <a:lnTo>
                  <a:pt x="733" y="92"/>
                </a:lnTo>
                <a:lnTo>
                  <a:pt x="735" y="99"/>
                </a:lnTo>
                <a:lnTo>
                  <a:pt x="740" y="111"/>
                </a:lnTo>
                <a:lnTo>
                  <a:pt x="740" y="111"/>
                </a:lnTo>
                <a:lnTo>
                  <a:pt x="745" y="129"/>
                </a:lnTo>
                <a:lnTo>
                  <a:pt x="748" y="143"/>
                </a:lnTo>
                <a:lnTo>
                  <a:pt x="748" y="143"/>
                </a:lnTo>
                <a:lnTo>
                  <a:pt x="747" y="146"/>
                </a:lnTo>
                <a:lnTo>
                  <a:pt x="743" y="152"/>
                </a:lnTo>
                <a:lnTo>
                  <a:pt x="743" y="155"/>
                </a:lnTo>
                <a:lnTo>
                  <a:pt x="743" y="160"/>
                </a:lnTo>
                <a:lnTo>
                  <a:pt x="746" y="165"/>
                </a:lnTo>
                <a:lnTo>
                  <a:pt x="751" y="170"/>
                </a:lnTo>
                <a:lnTo>
                  <a:pt x="751" y="170"/>
                </a:lnTo>
                <a:lnTo>
                  <a:pt x="765" y="182"/>
                </a:lnTo>
                <a:lnTo>
                  <a:pt x="770" y="185"/>
                </a:lnTo>
                <a:lnTo>
                  <a:pt x="770" y="185"/>
                </a:lnTo>
                <a:lnTo>
                  <a:pt x="779" y="196"/>
                </a:lnTo>
                <a:lnTo>
                  <a:pt x="788" y="204"/>
                </a:lnTo>
                <a:lnTo>
                  <a:pt x="793" y="208"/>
                </a:lnTo>
                <a:lnTo>
                  <a:pt x="796" y="209"/>
                </a:lnTo>
                <a:lnTo>
                  <a:pt x="796" y="209"/>
                </a:lnTo>
                <a:lnTo>
                  <a:pt x="810" y="216"/>
                </a:lnTo>
                <a:lnTo>
                  <a:pt x="816" y="220"/>
                </a:lnTo>
                <a:lnTo>
                  <a:pt x="816" y="220"/>
                </a:lnTo>
                <a:lnTo>
                  <a:pt x="810" y="225"/>
                </a:lnTo>
                <a:lnTo>
                  <a:pt x="796" y="238"/>
                </a:lnTo>
                <a:lnTo>
                  <a:pt x="788" y="246"/>
                </a:lnTo>
                <a:lnTo>
                  <a:pt x="781" y="255"/>
                </a:lnTo>
                <a:lnTo>
                  <a:pt x="776" y="263"/>
                </a:lnTo>
                <a:lnTo>
                  <a:pt x="772" y="272"/>
                </a:lnTo>
                <a:lnTo>
                  <a:pt x="772" y="272"/>
                </a:lnTo>
                <a:lnTo>
                  <a:pt x="772" y="282"/>
                </a:lnTo>
                <a:lnTo>
                  <a:pt x="773" y="298"/>
                </a:lnTo>
                <a:lnTo>
                  <a:pt x="778" y="331"/>
                </a:lnTo>
                <a:lnTo>
                  <a:pt x="784" y="360"/>
                </a:lnTo>
                <a:lnTo>
                  <a:pt x="787" y="373"/>
                </a:lnTo>
                <a:lnTo>
                  <a:pt x="787" y="373"/>
                </a:lnTo>
                <a:lnTo>
                  <a:pt x="742" y="441"/>
                </a:lnTo>
                <a:lnTo>
                  <a:pt x="742" y="441"/>
                </a:lnTo>
                <a:lnTo>
                  <a:pt x="732" y="454"/>
                </a:lnTo>
                <a:lnTo>
                  <a:pt x="714" y="476"/>
                </a:lnTo>
                <a:lnTo>
                  <a:pt x="714" y="476"/>
                </a:lnTo>
                <a:lnTo>
                  <a:pt x="710" y="479"/>
                </a:lnTo>
                <a:lnTo>
                  <a:pt x="703" y="485"/>
                </a:lnTo>
                <a:lnTo>
                  <a:pt x="679" y="502"/>
                </a:lnTo>
                <a:lnTo>
                  <a:pt x="613" y="546"/>
                </a:lnTo>
                <a:lnTo>
                  <a:pt x="521" y="606"/>
                </a:lnTo>
                <a:lnTo>
                  <a:pt x="484" y="606"/>
                </a:lnTo>
                <a:lnTo>
                  <a:pt x="484" y="606"/>
                </a:lnTo>
                <a:lnTo>
                  <a:pt x="479" y="607"/>
                </a:lnTo>
                <a:lnTo>
                  <a:pt x="472" y="612"/>
                </a:lnTo>
                <a:lnTo>
                  <a:pt x="453" y="627"/>
                </a:lnTo>
                <a:lnTo>
                  <a:pt x="436" y="642"/>
                </a:lnTo>
                <a:lnTo>
                  <a:pt x="431" y="647"/>
                </a:lnTo>
                <a:lnTo>
                  <a:pt x="429" y="650"/>
                </a:lnTo>
                <a:lnTo>
                  <a:pt x="429" y="650"/>
                </a:lnTo>
                <a:lnTo>
                  <a:pt x="425" y="674"/>
                </a:lnTo>
                <a:lnTo>
                  <a:pt x="423" y="689"/>
                </a:lnTo>
                <a:lnTo>
                  <a:pt x="424" y="692"/>
                </a:lnTo>
                <a:lnTo>
                  <a:pt x="424" y="695"/>
                </a:lnTo>
                <a:lnTo>
                  <a:pt x="425" y="695"/>
                </a:lnTo>
                <a:lnTo>
                  <a:pt x="425" y="695"/>
                </a:lnTo>
                <a:lnTo>
                  <a:pt x="428" y="693"/>
                </a:lnTo>
                <a:lnTo>
                  <a:pt x="431" y="692"/>
                </a:lnTo>
                <a:lnTo>
                  <a:pt x="437" y="685"/>
                </a:lnTo>
                <a:lnTo>
                  <a:pt x="446" y="677"/>
                </a:lnTo>
                <a:lnTo>
                  <a:pt x="446" y="677"/>
                </a:lnTo>
                <a:lnTo>
                  <a:pt x="443" y="683"/>
                </a:lnTo>
                <a:lnTo>
                  <a:pt x="440" y="697"/>
                </a:lnTo>
                <a:lnTo>
                  <a:pt x="439" y="705"/>
                </a:lnTo>
                <a:lnTo>
                  <a:pt x="437" y="713"/>
                </a:lnTo>
                <a:lnTo>
                  <a:pt x="439" y="717"/>
                </a:lnTo>
                <a:lnTo>
                  <a:pt x="440" y="719"/>
                </a:lnTo>
                <a:lnTo>
                  <a:pt x="441" y="719"/>
                </a:lnTo>
                <a:lnTo>
                  <a:pt x="441" y="719"/>
                </a:lnTo>
                <a:lnTo>
                  <a:pt x="446" y="717"/>
                </a:lnTo>
                <a:lnTo>
                  <a:pt x="451" y="714"/>
                </a:lnTo>
                <a:lnTo>
                  <a:pt x="461" y="703"/>
                </a:lnTo>
                <a:lnTo>
                  <a:pt x="470" y="691"/>
                </a:lnTo>
                <a:lnTo>
                  <a:pt x="473" y="686"/>
                </a:lnTo>
                <a:lnTo>
                  <a:pt x="473" y="686"/>
                </a:lnTo>
                <a:lnTo>
                  <a:pt x="469" y="699"/>
                </a:lnTo>
                <a:lnTo>
                  <a:pt x="467" y="709"/>
                </a:lnTo>
                <a:lnTo>
                  <a:pt x="467" y="711"/>
                </a:lnTo>
                <a:lnTo>
                  <a:pt x="470" y="713"/>
                </a:lnTo>
                <a:lnTo>
                  <a:pt x="470" y="713"/>
                </a:lnTo>
                <a:lnTo>
                  <a:pt x="472" y="711"/>
                </a:lnTo>
                <a:lnTo>
                  <a:pt x="477" y="710"/>
                </a:lnTo>
                <a:lnTo>
                  <a:pt x="485" y="702"/>
                </a:lnTo>
                <a:lnTo>
                  <a:pt x="495" y="691"/>
                </a:lnTo>
                <a:lnTo>
                  <a:pt x="503" y="678"/>
                </a:lnTo>
                <a:lnTo>
                  <a:pt x="503" y="678"/>
                </a:lnTo>
                <a:lnTo>
                  <a:pt x="510" y="668"/>
                </a:lnTo>
                <a:lnTo>
                  <a:pt x="515" y="664"/>
                </a:lnTo>
                <a:lnTo>
                  <a:pt x="522" y="659"/>
                </a:lnTo>
                <a:lnTo>
                  <a:pt x="535" y="653"/>
                </a:lnTo>
                <a:lnTo>
                  <a:pt x="535" y="653"/>
                </a:lnTo>
                <a:lnTo>
                  <a:pt x="556" y="641"/>
                </a:lnTo>
                <a:lnTo>
                  <a:pt x="582" y="628"/>
                </a:lnTo>
                <a:lnTo>
                  <a:pt x="582" y="628"/>
                </a:lnTo>
                <a:lnTo>
                  <a:pt x="618" y="610"/>
                </a:lnTo>
                <a:lnTo>
                  <a:pt x="618" y="610"/>
                </a:lnTo>
                <a:lnTo>
                  <a:pt x="704" y="568"/>
                </a:lnTo>
                <a:lnTo>
                  <a:pt x="765" y="537"/>
                </a:lnTo>
                <a:lnTo>
                  <a:pt x="789" y="525"/>
                </a:lnTo>
                <a:lnTo>
                  <a:pt x="802" y="515"/>
                </a:lnTo>
                <a:lnTo>
                  <a:pt x="802" y="515"/>
                </a:lnTo>
                <a:lnTo>
                  <a:pt x="812" y="506"/>
                </a:lnTo>
                <a:lnTo>
                  <a:pt x="821" y="491"/>
                </a:lnTo>
                <a:lnTo>
                  <a:pt x="833" y="475"/>
                </a:lnTo>
                <a:lnTo>
                  <a:pt x="844" y="457"/>
                </a:lnTo>
                <a:lnTo>
                  <a:pt x="861" y="424"/>
                </a:lnTo>
                <a:lnTo>
                  <a:pt x="869" y="411"/>
                </a:lnTo>
                <a:lnTo>
                  <a:pt x="975" y="494"/>
                </a:lnTo>
                <a:lnTo>
                  <a:pt x="975" y="494"/>
                </a:lnTo>
                <a:lnTo>
                  <a:pt x="974" y="496"/>
                </a:lnTo>
                <a:lnTo>
                  <a:pt x="971" y="502"/>
                </a:lnTo>
                <a:lnTo>
                  <a:pt x="968" y="506"/>
                </a:lnTo>
                <a:lnTo>
                  <a:pt x="963" y="509"/>
                </a:lnTo>
                <a:lnTo>
                  <a:pt x="957" y="513"/>
                </a:lnTo>
                <a:lnTo>
                  <a:pt x="950" y="515"/>
                </a:lnTo>
                <a:lnTo>
                  <a:pt x="950" y="515"/>
                </a:lnTo>
                <a:lnTo>
                  <a:pt x="940" y="520"/>
                </a:lnTo>
                <a:lnTo>
                  <a:pt x="924" y="530"/>
                </a:lnTo>
                <a:lnTo>
                  <a:pt x="885" y="555"/>
                </a:lnTo>
                <a:lnTo>
                  <a:pt x="847" y="580"/>
                </a:lnTo>
                <a:lnTo>
                  <a:pt x="828" y="592"/>
                </a:lnTo>
                <a:lnTo>
                  <a:pt x="828" y="592"/>
                </a:lnTo>
                <a:lnTo>
                  <a:pt x="824" y="595"/>
                </a:lnTo>
                <a:lnTo>
                  <a:pt x="820" y="600"/>
                </a:lnTo>
                <a:lnTo>
                  <a:pt x="816" y="606"/>
                </a:lnTo>
                <a:lnTo>
                  <a:pt x="816" y="606"/>
                </a:lnTo>
                <a:lnTo>
                  <a:pt x="803" y="621"/>
                </a:lnTo>
                <a:lnTo>
                  <a:pt x="775" y="653"/>
                </a:lnTo>
                <a:lnTo>
                  <a:pt x="745" y="690"/>
                </a:lnTo>
                <a:lnTo>
                  <a:pt x="733" y="707"/>
                </a:lnTo>
                <a:lnTo>
                  <a:pt x="727" y="719"/>
                </a:lnTo>
                <a:lnTo>
                  <a:pt x="727" y="719"/>
                </a:lnTo>
                <a:lnTo>
                  <a:pt x="726" y="726"/>
                </a:lnTo>
                <a:lnTo>
                  <a:pt x="726" y="735"/>
                </a:lnTo>
                <a:lnTo>
                  <a:pt x="728" y="748"/>
                </a:lnTo>
                <a:lnTo>
                  <a:pt x="732" y="765"/>
                </a:lnTo>
                <a:lnTo>
                  <a:pt x="741" y="802"/>
                </a:lnTo>
                <a:lnTo>
                  <a:pt x="754" y="843"/>
                </a:lnTo>
                <a:lnTo>
                  <a:pt x="778" y="923"/>
                </a:lnTo>
                <a:lnTo>
                  <a:pt x="787" y="953"/>
                </a:lnTo>
                <a:lnTo>
                  <a:pt x="789" y="965"/>
                </a:lnTo>
                <a:lnTo>
                  <a:pt x="790" y="972"/>
                </a:lnTo>
                <a:lnTo>
                  <a:pt x="790" y="972"/>
                </a:lnTo>
                <a:lnTo>
                  <a:pt x="791" y="1006"/>
                </a:lnTo>
                <a:lnTo>
                  <a:pt x="791" y="1014"/>
                </a:lnTo>
                <a:lnTo>
                  <a:pt x="790" y="1020"/>
                </a:lnTo>
                <a:lnTo>
                  <a:pt x="790" y="1020"/>
                </a:lnTo>
                <a:lnTo>
                  <a:pt x="790" y="1022"/>
                </a:lnTo>
                <a:lnTo>
                  <a:pt x="790" y="1025"/>
                </a:lnTo>
                <a:lnTo>
                  <a:pt x="791" y="1028"/>
                </a:lnTo>
                <a:lnTo>
                  <a:pt x="791" y="1030"/>
                </a:lnTo>
                <a:lnTo>
                  <a:pt x="790" y="1032"/>
                </a:lnTo>
                <a:lnTo>
                  <a:pt x="788" y="1034"/>
                </a:lnTo>
                <a:lnTo>
                  <a:pt x="783" y="1037"/>
                </a:lnTo>
                <a:lnTo>
                  <a:pt x="783" y="1037"/>
                </a:lnTo>
                <a:lnTo>
                  <a:pt x="769" y="1044"/>
                </a:lnTo>
                <a:lnTo>
                  <a:pt x="751" y="1051"/>
                </a:lnTo>
                <a:lnTo>
                  <a:pt x="751" y="1051"/>
                </a:lnTo>
                <a:lnTo>
                  <a:pt x="705" y="1065"/>
                </a:lnTo>
                <a:lnTo>
                  <a:pt x="684" y="1073"/>
                </a:lnTo>
                <a:lnTo>
                  <a:pt x="672" y="1075"/>
                </a:lnTo>
                <a:lnTo>
                  <a:pt x="672" y="1075"/>
                </a:lnTo>
                <a:lnTo>
                  <a:pt x="637" y="1076"/>
                </a:lnTo>
                <a:lnTo>
                  <a:pt x="601" y="1076"/>
                </a:lnTo>
                <a:lnTo>
                  <a:pt x="555" y="1075"/>
                </a:lnTo>
                <a:lnTo>
                  <a:pt x="502" y="1071"/>
                </a:lnTo>
                <a:lnTo>
                  <a:pt x="445" y="1067"/>
                </a:lnTo>
                <a:lnTo>
                  <a:pt x="414" y="1062"/>
                </a:lnTo>
                <a:lnTo>
                  <a:pt x="384" y="1057"/>
                </a:lnTo>
                <a:lnTo>
                  <a:pt x="354" y="1051"/>
                </a:lnTo>
                <a:lnTo>
                  <a:pt x="323" y="1045"/>
                </a:lnTo>
                <a:lnTo>
                  <a:pt x="323" y="1045"/>
                </a:lnTo>
                <a:lnTo>
                  <a:pt x="210" y="1016"/>
                </a:lnTo>
                <a:lnTo>
                  <a:pt x="117" y="996"/>
                </a:lnTo>
                <a:lnTo>
                  <a:pt x="81" y="988"/>
                </a:lnTo>
                <a:lnTo>
                  <a:pt x="51" y="983"/>
                </a:lnTo>
                <a:lnTo>
                  <a:pt x="31" y="981"/>
                </a:lnTo>
                <a:lnTo>
                  <a:pt x="25" y="979"/>
                </a:lnTo>
                <a:lnTo>
                  <a:pt x="20" y="981"/>
                </a:lnTo>
                <a:lnTo>
                  <a:pt x="20" y="981"/>
                </a:lnTo>
                <a:lnTo>
                  <a:pt x="14" y="983"/>
                </a:lnTo>
                <a:lnTo>
                  <a:pt x="9" y="985"/>
                </a:lnTo>
                <a:lnTo>
                  <a:pt x="5" y="989"/>
                </a:lnTo>
                <a:lnTo>
                  <a:pt x="1" y="992"/>
                </a:lnTo>
                <a:lnTo>
                  <a:pt x="0" y="997"/>
                </a:lnTo>
                <a:lnTo>
                  <a:pt x="1" y="1001"/>
                </a:lnTo>
                <a:lnTo>
                  <a:pt x="5" y="1006"/>
                </a:lnTo>
                <a:lnTo>
                  <a:pt x="12" y="1010"/>
                </a:lnTo>
                <a:lnTo>
                  <a:pt x="12" y="1010"/>
                </a:lnTo>
                <a:lnTo>
                  <a:pt x="27" y="1018"/>
                </a:lnTo>
                <a:lnTo>
                  <a:pt x="55" y="1027"/>
                </a:lnTo>
                <a:lnTo>
                  <a:pt x="94" y="1040"/>
                </a:lnTo>
                <a:lnTo>
                  <a:pt x="145" y="1057"/>
                </a:lnTo>
                <a:lnTo>
                  <a:pt x="204" y="1074"/>
                </a:lnTo>
                <a:lnTo>
                  <a:pt x="275" y="1093"/>
                </a:lnTo>
                <a:lnTo>
                  <a:pt x="355" y="1111"/>
                </a:lnTo>
                <a:lnTo>
                  <a:pt x="443" y="1129"/>
                </a:lnTo>
                <a:lnTo>
                  <a:pt x="443" y="1129"/>
                </a:lnTo>
                <a:lnTo>
                  <a:pt x="495" y="1138"/>
                </a:lnTo>
                <a:lnTo>
                  <a:pt x="553" y="1147"/>
                </a:lnTo>
                <a:lnTo>
                  <a:pt x="619" y="1154"/>
                </a:lnTo>
                <a:lnTo>
                  <a:pt x="688" y="1161"/>
                </a:lnTo>
                <a:lnTo>
                  <a:pt x="838" y="1175"/>
                </a:lnTo>
                <a:lnTo>
                  <a:pt x="989" y="1187"/>
                </a:lnTo>
                <a:lnTo>
                  <a:pt x="1130" y="1196"/>
                </a:lnTo>
                <a:lnTo>
                  <a:pt x="1248" y="1203"/>
                </a:lnTo>
                <a:lnTo>
                  <a:pt x="1332" y="1207"/>
                </a:lnTo>
                <a:lnTo>
                  <a:pt x="1370" y="1208"/>
                </a:lnTo>
                <a:lnTo>
                  <a:pt x="1370" y="1208"/>
                </a:lnTo>
                <a:lnTo>
                  <a:pt x="1440" y="1205"/>
                </a:lnTo>
                <a:lnTo>
                  <a:pt x="1501" y="1204"/>
                </a:lnTo>
                <a:lnTo>
                  <a:pt x="1570" y="1201"/>
                </a:lnTo>
                <a:lnTo>
                  <a:pt x="1638" y="1195"/>
                </a:lnTo>
                <a:lnTo>
                  <a:pt x="1670" y="1191"/>
                </a:lnTo>
                <a:lnTo>
                  <a:pt x="1699" y="1187"/>
                </a:lnTo>
                <a:lnTo>
                  <a:pt x="1724" y="1183"/>
                </a:lnTo>
                <a:lnTo>
                  <a:pt x="1745" y="1177"/>
                </a:lnTo>
                <a:lnTo>
                  <a:pt x="1754" y="1174"/>
                </a:lnTo>
                <a:lnTo>
                  <a:pt x="1760" y="1171"/>
                </a:lnTo>
                <a:lnTo>
                  <a:pt x="1766" y="1167"/>
                </a:lnTo>
                <a:lnTo>
                  <a:pt x="1769" y="1164"/>
                </a:lnTo>
                <a:lnTo>
                  <a:pt x="1769" y="1164"/>
                </a:lnTo>
                <a:lnTo>
                  <a:pt x="1770" y="1160"/>
                </a:lnTo>
                <a:lnTo>
                  <a:pt x="1772" y="1156"/>
                </a:lnTo>
                <a:lnTo>
                  <a:pt x="1772" y="1153"/>
                </a:lnTo>
                <a:lnTo>
                  <a:pt x="1770" y="1149"/>
                </a:lnTo>
                <a:lnTo>
                  <a:pt x="1768" y="1147"/>
                </a:lnTo>
                <a:lnTo>
                  <a:pt x="1764" y="1144"/>
                </a:lnTo>
                <a:lnTo>
                  <a:pt x="1755" y="1140"/>
                </a:lnTo>
                <a:lnTo>
                  <a:pt x="1743" y="1135"/>
                </a:lnTo>
                <a:lnTo>
                  <a:pt x="1727" y="1131"/>
                </a:lnTo>
                <a:lnTo>
                  <a:pt x="1711" y="1129"/>
                </a:lnTo>
                <a:lnTo>
                  <a:pt x="1693" y="1126"/>
                </a:lnTo>
                <a:lnTo>
                  <a:pt x="1654" y="1122"/>
                </a:lnTo>
                <a:lnTo>
                  <a:pt x="1617" y="1119"/>
                </a:lnTo>
                <a:lnTo>
                  <a:pt x="1585" y="1117"/>
                </a:lnTo>
                <a:lnTo>
                  <a:pt x="1562" y="1116"/>
                </a:lnTo>
                <a:lnTo>
                  <a:pt x="1562" y="1116"/>
                </a:lnTo>
                <a:lnTo>
                  <a:pt x="1527" y="1110"/>
                </a:lnTo>
                <a:lnTo>
                  <a:pt x="1492" y="1104"/>
                </a:lnTo>
                <a:lnTo>
                  <a:pt x="1454" y="1097"/>
                </a:lnTo>
                <a:lnTo>
                  <a:pt x="1454" y="1097"/>
                </a:lnTo>
                <a:lnTo>
                  <a:pt x="1456" y="1095"/>
                </a:lnTo>
                <a:lnTo>
                  <a:pt x="1461" y="1091"/>
                </a:lnTo>
                <a:lnTo>
                  <a:pt x="1464" y="1085"/>
                </a:lnTo>
                <a:lnTo>
                  <a:pt x="1466" y="1081"/>
                </a:lnTo>
                <a:lnTo>
                  <a:pt x="1466" y="1077"/>
                </a:lnTo>
                <a:lnTo>
                  <a:pt x="1466" y="1077"/>
                </a:lnTo>
                <a:lnTo>
                  <a:pt x="1464" y="1068"/>
                </a:lnTo>
                <a:lnTo>
                  <a:pt x="1460" y="1059"/>
                </a:lnTo>
                <a:lnTo>
                  <a:pt x="1452" y="1050"/>
                </a:lnTo>
                <a:lnTo>
                  <a:pt x="1444" y="1040"/>
                </a:lnTo>
                <a:lnTo>
                  <a:pt x="1444" y="1040"/>
                </a:lnTo>
                <a:lnTo>
                  <a:pt x="1437" y="1034"/>
                </a:lnTo>
                <a:lnTo>
                  <a:pt x="1431" y="1030"/>
                </a:lnTo>
                <a:lnTo>
                  <a:pt x="1421" y="1022"/>
                </a:lnTo>
                <a:lnTo>
                  <a:pt x="1402" y="1008"/>
                </a:lnTo>
                <a:lnTo>
                  <a:pt x="1402" y="1008"/>
                </a:lnTo>
                <a:lnTo>
                  <a:pt x="1372" y="987"/>
                </a:lnTo>
                <a:lnTo>
                  <a:pt x="1338" y="961"/>
                </a:lnTo>
                <a:lnTo>
                  <a:pt x="1307" y="939"/>
                </a:lnTo>
                <a:lnTo>
                  <a:pt x="1296" y="929"/>
                </a:lnTo>
                <a:lnTo>
                  <a:pt x="1290" y="922"/>
                </a:lnTo>
                <a:lnTo>
                  <a:pt x="1290" y="922"/>
                </a:lnTo>
                <a:lnTo>
                  <a:pt x="1284" y="915"/>
                </a:lnTo>
                <a:lnTo>
                  <a:pt x="1277" y="906"/>
                </a:lnTo>
                <a:lnTo>
                  <a:pt x="1259" y="890"/>
                </a:lnTo>
                <a:lnTo>
                  <a:pt x="1234" y="869"/>
                </a:lnTo>
                <a:lnTo>
                  <a:pt x="1234" y="869"/>
                </a:lnTo>
                <a:lnTo>
                  <a:pt x="1235" y="860"/>
                </a:lnTo>
                <a:lnTo>
                  <a:pt x="1238" y="842"/>
                </a:lnTo>
                <a:lnTo>
                  <a:pt x="1243" y="815"/>
                </a:lnTo>
                <a:lnTo>
                  <a:pt x="1243" y="815"/>
                </a:lnTo>
                <a:lnTo>
                  <a:pt x="1250" y="814"/>
                </a:lnTo>
                <a:lnTo>
                  <a:pt x="1254" y="812"/>
                </a:lnTo>
                <a:lnTo>
                  <a:pt x="1256" y="809"/>
                </a:lnTo>
                <a:lnTo>
                  <a:pt x="1258" y="807"/>
                </a:lnTo>
                <a:lnTo>
                  <a:pt x="1258" y="807"/>
                </a:lnTo>
                <a:lnTo>
                  <a:pt x="1261" y="792"/>
                </a:lnTo>
                <a:lnTo>
                  <a:pt x="1266" y="778"/>
                </a:lnTo>
                <a:lnTo>
                  <a:pt x="1273" y="759"/>
                </a:lnTo>
                <a:lnTo>
                  <a:pt x="1273" y="759"/>
                </a:lnTo>
                <a:lnTo>
                  <a:pt x="1278" y="745"/>
                </a:lnTo>
                <a:lnTo>
                  <a:pt x="1281" y="728"/>
                </a:lnTo>
                <a:lnTo>
                  <a:pt x="1283" y="708"/>
                </a:lnTo>
                <a:lnTo>
                  <a:pt x="1284" y="688"/>
                </a:lnTo>
                <a:lnTo>
                  <a:pt x="1283" y="643"/>
                </a:lnTo>
                <a:lnTo>
                  <a:pt x="1281" y="606"/>
                </a:lnTo>
                <a:lnTo>
                  <a:pt x="1281" y="606"/>
                </a:lnTo>
                <a:lnTo>
                  <a:pt x="1280" y="597"/>
                </a:lnTo>
                <a:lnTo>
                  <a:pt x="1279" y="587"/>
                </a:lnTo>
                <a:lnTo>
                  <a:pt x="1273" y="563"/>
                </a:lnTo>
                <a:lnTo>
                  <a:pt x="1265" y="538"/>
                </a:lnTo>
                <a:lnTo>
                  <a:pt x="1256" y="513"/>
                </a:lnTo>
                <a:lnTo>
                  <a:pt x="1240" y="469"/>
                </a:lnTo>
                <a:lnTo>
                  <a:pt x="1231" y="451"/>
                </a:lnTo>
                <a:lnTo>
                  <a:pt x="1231" y="451"/>
                </a:lnTo>
                <a:lnTo>
                  <a:pt x="1232" y="448"/>
                </a:lnTo>
                <a:lnTo>
                  <a:pt x="1235" y="441"/>
                </a:lnTo>
                <a:lnTo>
                  <a:pt x="1236" y="433"/>
                </a:lnTo>
                <a:lnTo>
                  <a:pt x="1236" y="429"/>
                </a:lnTo>
                <a:lnTo>
                  <a:pt x="1234" y="427"/>
                </a:lnTo>
                <a:lnTo>
                  <a:pt x="1234" y="427"/>
                </a:lnTo>
                <a:lnTo>
                  <a:pt x="1217" y="405"/>
                </a:lnTo>
                <a:lnTo>
                  <a:pt x="1186" y="363"/>
                </a:lnTo>
                <a:lnTo>
                  <a:pt x="1169" y="339"/>
                </a:lnTo>
                <a:lnTo>
                  <a:pt x="1156" y="317"/>
                </a:lnTo>
                <a:lnTo>
                  <a:pt x="1145" y="298"/>
                </a:lnTo>
                <a:lnTo>
                  <a:pt x="1143" y="290"/>
                </a:lnTo>
                <a:lnTo>
                  <a:pt x="1142" y="284"/>
                </a:lnTo>
                <a:lnTo>
                  <a:pt x="1142" y="284"/>
                </a:lnTo>
                <a:lnTo>
                  <a:pt x="1138" y="264"/>
                </a:lnTo>
                <a:lnTo>
                  <a:pt x="1134" y="244"/>
                </a:lnTo>
                <a:lnTo>
                  <a:pt x="1130" y="223"/>
                </a:lnTo>
                <a:lnTo>
                  <a:pt x="1130" y="223"/>
                </a:lnTo>
                <a:lnTo>
                  <a:pt x="1207" y="206"/>
                </a:lnTo>
                <a:lnTo>
                  <a:pt x="1207" y="206"/>
                </a:lnTo>
                <a:lnTo>
                  <a:pt x="1219" y="202"/>
                </a:lnTo>
                <a:lnTo>
                  <a:pt x="1229" y="198"/>
                </a:lnTo>
                <a:lnTo>
                  <a:pt x="1236" y="195"/>
                </a:lnTo>
                <a:lnTo>
                  <a:pt x="1242" y="191"/>
                </a:lnTo>
                <a:lnTo>
                  <a:pt x="1242" y="191"/>
                </a:lnTo>
                <a:lnTo>
                  <a:pt x="1244" y="190"/>
                </a:lnTo>
                <a:lnTo>
                  <a:pt x="1250" y="188"/>
                </a:lnTo>
                <a:lnTo>
                  <a:pt x="1258" y="185"/>
                </a:lnTo>
                <a:lnTo>
                  <a:pt x="1265" y="182"/>
                </a:lnTo>
                <a:lnTo>
                  <a:pt x="1272" y="177"/>
                </a:lnTo>
                <a:lnTo>
                  <a:pt x="1274" y="173"/>
                </a:lnTo>
                <a:lnTo>
                  <a:pt x="1278" y="168"/>
                </a:lnTo>
                <a:lnTo>
                  <a:pt x="1279" y="164"/>
                </a:lnTo>
                <a:lnTo>
                  <a:pt x="1281" y="159"/>
                </a:lnTo>
                <a:lnTo>
                  <a:pt x="1281" y="152"/>
                </a:lnTo>
                <a:lnTo>
                  <a:pt x="1281" y="146"/>
                </a:lnTo>
                <a:lnTo>
                  <a:pt x="1281" y="146"/>
                </a:lnTo>
                <a:lnTo>
                  <a:pt x="1280" y="139"/>
                </a:lnTo>
                <a:lnTo>
                  <a:pt x="1279" y="131"/>
                </a:lnTo>
                <a:lnTo>
                  <a:pt x="1277" y="125"/>
                </a:lnTo>
                <a:lnTo>
                  <a:pt x="1274" y="119"/>
                </a:lnTo>
                <a:lnTo>
                  <a:pt x="1267" y="110"/>
                </a:lnTo>
                <a:lnTo>
                  <a:pt x="1259" y="103"/>
                </a:lnTo>
                <a:lnTo>
                  <a:pt x="1249" y="97"/>
                </a:lnTo>
                <a:lnTo>
                  <a:pt x="1241" y="93"/>
                </a:lnTo>
                <a:lnTo>
                  <a:pt x="1234" y="91"/>
                </a:lnTo>
                <a:lnTo>
                  <a:pt x="1228" y="88"/>
                </a:lnTo>
                <a:lnTo>
                  <a:pt x="1228" y="88"/>
                </a:lnTo>
                <a:lnTo>
                  <a:pt x="1217" y="88"/>
                </a:lnTo>
                <a:lnTo>
                  <a:pt x="1205" y="88"/>
                </a:lnTo>
                <a:lnTo>
                  <a:pt x="1189" y="86"/>
                </a:lnTo>
                <a:lnTo>
                  <a:pt x="1180" y="84"/>
                </a:lnTo>
                <a:lnTo>
                  <a:pt x="1169" y="81"/>
                </a:lnTo>
                <a:lnTo>
                  <a:pt x="1169" y="81"/>
                </a:lnTo>
                <a:lnTo>
                  <a:pt x="1150" y="75"/>
                </a:lnTo>
                <a:lnTo>
                  <a:pt x="1136" y="73"/>
                </a:lnTo>
                <a:lnTo>
                  <a:pt x="1122" y="72"/>
                </a:lnTo>
                <a:lnTo>
                  <a:pt x="1109" y="69"/>
                </a:lnTo>
                <a:lnTo>
                  <a:pt x="1109" y="69"/>
                </a:lnTo>
                <a:lnTo>
                  <a:pt x="1091" y="64"/>
                </a:lnTo>
                <a:lnTo>
                  <a:pt x="1071" y="60"/>
                </a:lnTo>
                <a:lnTo>
                  <a:pt x="1041" y="55"/>
                </a:lnTo>
                <a:lnTo>
                  <a:pt x="1041" y="55"/>
                </a:lnTo>
                <a:lnTo>
                  <a:pt x="1022" y="51"/>
                </a:lnTo>
                <a:lnTo>
                  <a:pt x="1011" y="49"/>
                </a:lnTo>
                <a:lnTo>
                  <a:pt x="1005" y="49"/>
                </a:lnTo>
                <a:lnTo>
                  <a:pt x="1005" y="49"/>
                </a:lnTo>
                <a:lnTo>
                  <a:pt x="996" y="51"/>
                </a:lnTo>
                <a:lnTo>
                  <a:pt x="991" y="54"/>
                </a:lnTo>
                <a:lnTo>
                  <a:pt x="987" y="57"/>
                </a:lnTo>
                <a:lnTo>
                  <a:pt x="987" y="57"/>
                </a:lnTo>
                <a:lnTo>
                  <a:pt x="984" y="63"/>
                </a:lnTo>
                <a:lnTo>
                  <a:pt x="983" y="72"/>
                </a:lnTo>
                <a:lnTo>
                  <a:pt x="981" y="82"/>
                </a:lnTo>
                <a:lnTo>
                  <a:pt x="981" y="82"/>
                </a:lnTo>
                <a:lnTo>
                  <a:pt x="979" y="92"/>
                </a:lnTo>
                <a:lnTo>
                  <a:pt x="979" y="97"/>
                </a:lnTo>
                <a:lnTo>
                  <a:pt x="980" y="99"/>
                </a:lnTo>
                <a:lnTo>
                  <a:pt x="981" y="101"/>
                </a:lnTo>
                <a:lnTo>
                  <a:pt x="981" y="101"/>
                </a:lnTo>
                <a:lnTo>
                  <a:pt x="985" y="103"/>
                </a:lnTo>
                <a:lnTo>
                  <a:pt x="990" y="104"/>
                </a:lnTo>
                <a:lnTo>
                  <a:pt x="997" y="105"/>
                </a:lnTo>
                <a:lnTo>
                  <a:pt x="997" y="105"/>
                </a:lnTo>
                <a:lnTo>
                  <a:pt x="1001" y="107"/>
                </a:lnTo>
                <a:lnTo>
                  <a:pt x="1006" y="109"/>
                </a:lnTo>
                <a:lnTo>
                  <a:pt x="1015" y="111"/>
                </a:lnTo>
                <a:lnTo>
                  <a:pt x="1015" y="111"/>
                </a:lnTo>
                <a:lnTo>
                  <a:pt x="1028" y="111"/>
                </a:lnTo>
                <a:lnTo>
                  <a:pt x="1042" y="110"/>
                </a:lnTo>
                <a:lnTo>
                  <a:pt x="1065" y="107"/>
                </a:lnTo>
                <a:lnTo>
                  <a:pt x="1065" y="107"/>
                </a:lnTo>
                <a:lnTo>
                  <a:pt x="1072" y="107"/>
                </a:lnTo>
                <a:lnTo>
                  <a:pt x="1085" y="110"/>
                </a:lnTo>
                <a:lnTo>
                  <a:pt x="1120" y="116"/>
                </a:lnTo>
                <a:lnTo>
                  <a:pt x="1169" y="125"/>
                </a:lnTo>
                <a:lnTo>
                  <a:pt x="1169" y="125"/>
                </a:lnTo>
                <a:lnTo>
                  <a:pt x="1169" y="127"/>
                </a:lnTo>
                <a:lnTo>
                  <a:pt x="1167" y="130"/>
                </a:lnTo>
                <a:lnTo>
                  <a:pt x="1164" y="133"/>
                </a:lnTo>
                <a:lnTo>
                  <a:pt x="1161" y="134"/>
                </a:lnTo>
                <a:lnTo>
                  <a:pt x="1155" y="135"/>
                </a:lnTo>
                <a:lnTo>
                  <a:pt x="1148" y="135"/>
                </a:lnTo>
                <a:lnTo>
                  <a:pt x="1148" y="135"/>
                </a:lnTo>
                <a:lnTo>
                  <a:pt x="1107" y="134"/>
                </a:lnTo>
                <a:lnTo>
                  <a:pt x="1085" y="134"/>
                </a:lnTo>
                <a:lnTo>
                  <a:pt x="1067" y="135"/>
                </a:lnTo>
                <a:lnTo>
                  <a:pt x="1067" y="135"/>
                </a:lnTo>
                <a:lnTo>
                  <a:pt x="1053" y="137"/>
                </a:lnTo>
                <a:lnTo>
                  <a:pt x="1042" y="141"/>
                </a:lnTo>
                <a:lnTo>
                  <a:pt x="1035" y="143"/>
                </a:lnTo>
                <a:lnTo>
                  <a:pt x="1027" y="146"/>
                </a:lnTo>
                <a:lnTo>
                  <a:pt x="1027" y="146"/>
                </a:lnTo>
                <a:lnTo>
                  <a:pt x="1001" y="149"/>
                </a:lnTo>
                <a:lnTo>
                  <a:pt x="975" y="152"/>
                </a:lnTo>
                <a:lnTo>
                  <a:pt x="929" y="152"/>
                </a:lnTo>
                <a:lnTo>
                  <a:pt x="929" y="152"/>
                </a:lnTo>
                <a:lnTo>
                  <a:pt x="931" y="136"/>
                </a:lnTo>
                <a:lnTo>
                  <a:pt x="935" y="117"/>
                </a:lnTo>
                <a:lnTo>
                  <a:pt x="935" y="117"/>
                </a:lnTo>
                <a:lnTo>
                  <a:pt x="936" y="105"/>
                </a:lnTo>
                <a:lnTo>
                  <a:pt x="935" y="99"/>
                </a:lnTo>
                <a:lnTo>
                  <a:pt x="935" y="95"/>
                </a:lnTo>
                <a:lnTo>
                  <a:pt x="932" y="93"/>
                </a:lnTo>
                <a:lnTo>
                  <a:pt x="932" y="93"/>
                </a:lnTo>
                <a:lnTo>
                  <a:pt x="926" y="85"/>
                </a:lnTo>
                <a:lnTo>
                  <a:pt x="923" y="79"/>
                </a:lnTo>
                <a:lnTo>
                  <a:pt x="923" y="79"/>
                </a:lnTo>
                <a:lnTo>
                  <a:pt x="922" y="73"/>
                </a:lnTo>
                <a:lnTo>
                  <a:pt x="923" y="64"/>
                </a:lnTo>
                <a:lnTo>
                  <a:pt x="923" y="57"/>
                </a:lnTo>
                <a:lnTo>
                  <a:pt x="923" y="52"/>
                </a:lnTo>
                <a:lnTo>
                  <a:pt x="923" y="52"/>
                </a:lnTo>
                <a:lnTo>
                  <a:pt x="919" y="51"/>
                </a:lnTo>
                <a:lnTo>
                  <a:pt x="912" y="50"/>
                </a:lnTo>
                <a:lnTo>
                  <a:pt x="906" y="48"/>
                </a:lnTo>
                <a:lnTo>
                  <a:pt x="902" y="46"/>
                </a:lnTo>
                <a:lnTo>
                  <a:pt x="902" y="46"/>
                </a:lnTo>
                <a:lnTo>
                  <a:pt x="897" y="26"/>
                </a:lnTo>
                <a:lnTo>
                  <a:pt x="897" y="26"/>
                </a:lnTo>
                <a:lnTo>
                  <a:pt x="897" y="24"/>
                </a:lnTo>
                <a:lnTo>
                  <a:pt x="895" y="24"/>
                </a:lnTo>
                <a:lnTo>
                  <a:pt x="891" y="23"/>
                </a:lnTo>
                <a:lnTo>
                  <a:pt x="891" y="23"/>
                </a:lnTo>
                <a:lnTo>
                  <a:pt x="883" y="21"/>
                </a:lnTo>
                <a:lnTo>
                  <a:pt x="881" y="20"/>
                </a:lnTo>
                <a:lnTo>
                  <a:pt x="881" y="20"/>
                </a:lnTo>
                <a:lnTo>
                  <a:pt x="867" y="0"/>
                </a:lnTo>
                <a:lnTo>
                  <a:pt x="861" y="2"/>
                </a:lnTo>
                <a:lnTo>
                  <a:pt x="849" y="5"/>
                </a:lnTo>
                <a:lnTo>
                  <a:pt x="838" y="0"/>
                </a:lnTo>
                <a:close/>
                <a:moveTo>
                  <a:pt x="1071" y="660"/>
                </a:moveTo>
                <a:lnTo>
                  <a:pt x="1071" y="660"/>
                </a:lnTo>
                <a:lnTo>
                  <a:pt x="1109" y="686"/>
                </a:lnTo>
                <a:lnTo>
                  <a:pt x="1109" y="686"/>
                </a:lnTo>
                <a:lnTo>
                  <a:pt x="1114" y="691"/>
                </a:lnTo>
                <a:lnTo>
                  <a:pt x="1120" y="697"/>
                </a:lnTo>
                <a:lnTo>
                  <a:pt x="1126" y="704"/>
                </a:lnTo>
                <a:lnTo>
                  <a:pt x="1131" y="715"/>
                </a:lnTo>
                <a:lnTo>
                  <a:pt x="1131" y="715"/>
                </a:lnTo>
                <a:lnTo>
                  <a:pt x="1133" y="722"/>
                </a:lnTo>
                <a:lnTo>
                  <a:pt x="1136" y="732"/>
                </a:lnTo>
                <a:lnTo>
                  <a:pt x="1137" y="753"/>
                </a:lnTo>
                <a:lnTo>
                  <a:pt x="1138" y="774"/>
                </a:lnTo>
                <a:lnTo>
                  <a:pt x="1139" y="786"/>
                </a:lnTo>
                <a:lnTo>
                  <a:pt x="1139" y="786"/>
                </a:lnTo>
                <a:lnTo>
                  <a:pt x="1142" y="788"/>
                </a:lnTo>
                <a:lnTo>
                  <a:pt x="1144" y="790"/>
                </a:lnTo>
                <a:lnTo>
                  <a:pt x="1149" y="793"/>
                </a:lnTo>
                <a:lnTo>
                  <a:pt x="1149" y="793"/>
                </a:lnTo>
                <a:lnTo>
                  <a:pt x="1150" y="795"/>
                </a:lnTo>
                <a:lnTo>
                  <a:pt x="1150" y="799"/>
                </a:lnTo>
                <a:lnTo>
                  <a:pt x="1148" y="812"/>
                </a:lnTo>
                <a:lnTo>
                  <a:pt x="1139" y="853"/>
                </a:lnTo>
                <a:lnTo>
                  <a:pt x="1136" y="875"/>
                </a:lnTo>
                <a:lnTo>
                  <a:pt x="1133" y="897"/>
                </a:lnTo>
                <a:lnTo>
                  <a:pt x="1132" y="914"/>
                </a:lnTo>
                <a:lnTo>
                  <a:pt x="1132" y="921"/>
                </a:lnTo>
                <a:lnTo>
                  <a:pt x="1133" y="926"/>
                </a:lnTo>
                <a:lnTo>
                  <a:pt x="1133" y="926"/>
                </a:lnTo>
                <a:lnTo>
                  <a:pt x="1137" y="934"/>
                </a:lnTo>
                <a:lnTo>
                  <a:pt x="1143" y="940"/>
                </a:lnTo>
                <a:lnTo>
                  <a:pt x="1149" y="946"/>
                </a:lnTo>
                <a:lnTo>
                  <a:pt x="1157" y="952"/>
                </a:lnTo>
                <a:lnTo>
                  <a:pt x="1175" y="961"/>
                </a:lnTo>
                <a:lnTo>
                  <a:pt x="1198" y="972"/>
                </a:lnTo>
                <a:lnTo>
                  <a:pt x="1198" y="972"/>
                </a:lnTo>
                <a:lnTo>
                  <a:pt x="1279" y="1014"/>
                </a:lnTo>
                <a:lnTo>
                  <a:pt x="1346" y="1049"/>
                </a:lnTo>
                <a:lnTo>
                  <a:pt x="1346" y="1049"/>
                </a:lnTo>
                <a:lnTo>
                  <a:pt x="1354" y="1053"/>
                </a:lnTo>
                <a:lnTo>
                  <a:pt x="1362" y="1059"/>
                </a:lnTo>
                <a:lnTo>
                  <a:pt x="1364" y="1062"/>
                </a:lnTo>
                <a:lnTo>
                  <a:pt x="1365" y="1065"/>
                </a:lnTo>
                <a:lnTo>
                  <a:pt x="1365" y="1069"/>
                </a:lnTo>
                <a:lnTo>
                  <a:pt x="1364" y="1073"/>
                </a:lnTo>
                <a:lnTo>
                  <a:pt x="1364" y="1073"/>
                </a:lnTo>
                <a:lnTo>
                  <a:pt x="1360" y="1076"/>
                </a:lnTo>
                <a:lnTo>
                  <a:pt x="1356" y="1080"/>
                </a:lnTo>
                <a:lnTo>
                  <a:pt x="1350" y="1082"/>
                </a:lnTo>
                <a:lnTo>
                  <a:pt x="1344" y="1085"/>
                </a:lnTo>
                <a:lnTo>
                  <a:pt x="1328" y="1087"/>
                </a:lnTo>
                <a:lnTo>
                  <a:pt x="1314" y="1089"/>
                </a:lnTo>
                <a:lnTo>
                  <a:pt x="1314" y="1089"/>
                </a:lnTo>
                <a:lnTo>
                  <a:pt x="1301" y="1091"/>
                </a:lnTo>
                <a:lnTo>
                  <a:pt x="1290" y="1092"/>
                </a:lnTo>
                <a:lnTo>
                  <a:pt x="1280" y="1095"/>
                </a:lnTo>
                <a:lnTo>
                  <a:pt x="1272" y="1099"/>
                </a:lnTo>
                <a:lnTo>
                  <a:pt x="1272" y="1099"/>
                </a:lnTo>
                <a:lnTo>
                  <a:pt x="1268" y="1101"/>
                </a:lnTo>
                <a:lnTo>
                  <a:pt x="1267" y="1104"/>
                </a:lnTo>
                <a:lnTo>
                  <a:pt x="1268" y="1106"/>
                </a:lnTo>
                <a:lnTo>
                  <a:pt x="1268" y="1107"/>
                </a:lnTo>
                <a:lnTo>
                  <a:pt x="1272" y="1110"/>
                </a:lnTo>
                <a:lnTo>
                  <a:pt x="1273" y="1111"/>
                </a:lnTo>
                <a:lnTo>
                  <a:pt x="1273" y="1111"/>
                </a:lnTo>
                <a:lnTo>
                  <a:pt x="1121" y="1105"/>
                </a:lnTo>
                <a:lnTo>
                  <a:pt x="1121" y="1105"/>
                </a:lnTo>
                <a:lnTo>
                  <a:pt x="925" y="1095"/>
                </a:lnTo>
                <a:lnTo>
                  <a:pt x="804" y="1089"/>
                </a:lnTo>
                <a:lnTo>
                  <a:pt x="804" y="1089"/>
                </a:lnTo>
                <a:lnTo>
                  <a:pt x="825" y="1085"/>
                </a:lnTo>
                <a:lnTo>
                  <a:pt x="840" y="1080"/>
                </a:lnTo>
                <a:lnTo>
                  <a:pt x="852" y="1075"/>
                </a:lnTo>
                <a:lnTo>
                  <a:pt x="852" y="1075"/>
                </a:lnTo>
                <a:lnTo>
                  <a:pt x="858" y="1070"/>
                </a:lnTo>
                <a:lnTo>
                  <a:pt x="863" y="1063"/>
                </a:lnTo>
                <a:lnTo>
                  <a:pt x="873" y="1043"/>
                </a:lnTo>
                <a:lnTo>
                  <a:pt x="873" y="1043"/>
                </a:lnTo>
                <a:lnTo>
                  <a:pt x="875" y="1037"/>
                </a:lnTo>
                <a:lnTo>
                  <a:pt x="875" y="1032"/>
                </a:lnTo>
                <a:lnTo>
                  <a:pt x="875" y="1027"/>
                </a:lnTo>
                <a:lnTo>
                  <a:pt x="874" y="1024"/>
                </a:lnTo>
                <a:lnTo>
                  <a:pt x="869" y="1016"/>
                </a:lnTo>
                <a:lnTo>
                  <a:pt x="863" y="1010"/>
                </a:lnTo>
                <a:lnTo>
                  <a:pt x="863" y="1010"/>
                </a:lnTo>
                <a:lnTo>
                  <a:pt x="861" y="1008"/>
                </a:lnTo>
                <a:lnTo>
                  <a:pt x="859" y="1003"/>
                </a:lnTo>
                <a:lnTo>
                  <a:pt x="856" y="989"/>
                </a:lnTo>
                <a:lnTo>
                  <a:pt x="847" y="948"/>
                </a:lnTo>
                <a:lnTo>
                  <a:pt x="842" y="905"/>
                </a:lnTo>
                <a:lnTo>
                  <a:pt x="840" y="887"/>
                </a:lnTo>
                <a:lnTo>
                  <a:pt x="840" y="875"/>
                </a:lnTo>
                <a:lnTo>
                  <a:pt x="840" y="875"/>
                </a:lnTo>
                <a:lnTo>
                  <a:pt x="840" y="865"/>
                </a:lnTo>
                <a:lnTo>
                  <a:pt x="840" y="850"/>
                </a:lnTo>
                <a:lnTo>
                  <a:pt x="838" y="815"/>
                </a:lnTo>
                <a:lnTo>
                  <a:pt x="836" y="784"/>
                </a:lnTo>
                <a:lnTo>
                  <a:pt x="834" y="771"/>
                </a:lnTo>
                <a:lnTo>
                  <a:pt x="834" y="771"/>
                </a:lnTo>
                <a:lnTo>
                  <a:pt x="864" y="740"/>
                </a:lnTo>
                <a:lnTo>
                  <a:pt x="893" y="710"/>
                </a:lnTo>
                <a:lnTo>
                  <a:pt x="893" y="710"/>
                </a:lnTo>
                <a:lnTo>
                  <a:pt x="917" y="721"/>
                </a:lnTo>
                <a:lnTo>
                  <a:pt x="936" y="728"/>
                </a:lnTo>
                <a:lnTo>
                  <a:pt x="949" y="733"/>
                </a:lnTo>
                <a:lnTo>
                  <a:pt x="949" y="733"/>
                </a:lnTo>
                <a:lnTo>
                  <a:pt x="952" y="732"/>
                </a:lnTo>
                <a:lnTo>
                  <a:pt x="957" y="731"/>
                </a:lnTo>
                <a:lnTo>
                  <a:pt x="972" y="722"/>
                </a:lnTo>
                <a:lnTo>
                  <a:pt x="1014" y="697"/>
                </a:lnTo>
                <a:lnTo>
                  <a:pt x="1071" y="660"/>
                </a:lnTo>
                <a:lnTo>
                  <a:pt x="1071" y="6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D2213CA9-5C62-4183-A59A-2E8AE9B6BF67}"/>
              </a:ext>
            </a:extLst>
          </p:cNvPr>
          <p:cNvSpPr>
            <a:spLocks noEditPoints="1"/>
          </p:cNvSpPr>
          <p:nvPr/>
        </p:nvSpPr>
        <p:spPr bwMode="auto">
          <a:xfrm>
            <a:off x="5983289" y="1403774"/>
            <a:ext cx="1642286" cy="1023063"/>
          </a:xfrm>
          <a:custGeom>
            <a:avLst/>
            <a:gdLst>
              <a:gd name="T0" fmla="*/ 754 w 1647"/>
              <a:gd name="T1" fmla="*/ 179 h 1026"/>
              <a:gd name="T2" fmla="*/ 706 w 1647"/>
              <a:gd name="T3" fmla="*/ 213 h 1026"/>
              <a:gd name="T4" fmla="*/ 645 w 1647"/>
              <a:gd name="T5" fmla="*/ 253 h 1026"/>
              <a:gd name="T6" fmla="*/ 636 w 1647"/>
              <a:gd name="T7" fmla="*/ 300 h 1026"/>
              <a:gd name="T8" fmla="*/ 449 w 1647"/>
              <a:gd name="T9" fmla="*/ 435 h 1026"/>
              <a:gd name="T10" fmla="*/ 322 w 1647"/>
              <a:gd name="T11" fmla="*/ 484 h 1026"/>
              <a:gd name="T12" fmla="*/ 182 w 1647"/>
              <a:gd name="T13" fmla="*/ 317 h 1026"/>
              <a:gd name="T14" fmla="*/ 4 w 1647"/>
              <a:gd name="T15" fmla="*/ 69 h 1026"/>
              <a:gd name="T16" fmla="*/ 11 w 1647"/>
              <a:gd name="T17" fmla="*/ 116 h 1026"/>
              <a:gd name="T18" fmla="*/ 143 w 1647"/>
              <a:gd name="T19" fmla="*/ 453 h 1026"/>
              <a:gd name="T20" fmla="*/ 304 w 1647"/>
              <a:gd name="T21" fmla="*/ 611 h 1026"/>
              <a:gd name="T22" fmla="*/ 620 w 1647"/>
              <a:gd name="T23" fmla="*/ 838 h 1026"/>
              <a:gd name="T24" fmla="*/ 973 w 1647"/>
              <a:gd name="T25" fmla="*/ 1010 h 1026"/>
              <a:gd name="T26" fmla="*/ 1077 w 1647"/>
              <a:gd name="T27" fmla="*/ 1025 h 1026"/>
              <a:gd name="T28" fmla="*/ 1107 w 1647"/>
              <a:gd name="T29" fmla="*/ 997 h 1026"/>
              <a:gd name="T30" fmla="*/ 975 w 1647"/>
              <a:gd name="T31" fmla="*/ 918 h 1026"/>
              <a:gd name="T32" fmla="*/ 904 w 1647"/>
              <a:gd name="T33" fmla="*/ 797 h 1026"/>
              <a:gd name="T34" fmla="*/ 980 w 1647"/>
              <a:gd name="T35" fmla="*/ 669 h 1026"/>
              <a:gd name="T36" fmla="*/ 1071 w 1647"/>
              <a:gd name="T37" fmla="*/ 530 h 1026"/>
              <a:gd name="T38" fmla="*/ 1059 w 1647"/>
              <a:gd name="T39" fmla="*/ 485 h 1026"/>
              <a:gd name="T40" fmla="*/ 975 w 1647"/>
              <a:gd name="T41" fmla="*/ 399 h 1026"/>
              <a:gd name="T42" fmla="*/ 987 w 1647"/>
              <a:gd name="T43" fmla="*/ 281 h 1026"/>
              <a:gd name="T44" fmla="*/ 1280 w 1647"/>
              <a:gd name="T45" fmla="*/ 105 h 1026"/>
              <a:gd name="T46" fmla="*/ 1574 w 1647"/>
              <a:gd name="T47" fmla="*/ 146 h 1026"/>
              <a:gd name="T48" fmla="*/ 1582 w 1647"/>
              <a:gd name="T49" fmla="*/ 181 h 1026"/>
              <a:gd name="T50" fmla="*/ 1600 w 1647"/>
              <a:gd name="T51" fmla="*/ 199 h 1026"/>
              <a:gd name="T52" fmla="*/ 1606 w 1647"/>
              <a:gd name="T53" fmla="*/ 214 h 1026"/>
              <a:gd name="T54" fmla="*/ 1611 w 1647"/>
              <a:gd name="T55" fmla="*/ 241 h 1026"/>
              <a:gd name="T56" fmla="*/ 1640 w 1647"/>
              <a:gd name="T57" fmla="*/ 198 h 1026"/>
              <a:gd name="T58" fmla="*/ 1645 w 1647"/>
              <a:gd name="T59" fmla="*/ 138 h 1026"/>
              <a:gd name="T60" fmla="*/ 1580 w 1647"/>
              <a:gd name="T61" fmla="*/ 91 h 1026"/>
              <a:gd name="T62" fmla="*/ 1441 w 1647"/>
              <a:gd name="T63" fmla="*/ 32 h 1026"/>
              <a:gd name="T64" fmla="*/ 1132 w 1647"/>
              <a:gd name="T65" fmla="*/ 51 h 1026"/>
              <a:gd name="T66" fmla="*/ 1010 w 1647"/>
              <a:gd name="T67" fmla="*/ 10 h 1026"/>
              <a:gd name="T68" fmla="*/ 995 w 1647"/>
              <a:gd name="T69" fmla="*/ 21 h 1026"/>
              <a:gd name="T70" fmla="*/ 800 w 1647"/>
              <a:gd name="T71" fmla="*/ 465 h 1026"/>
              <a:gd name="T72" fmla="*/ 756 w 1647"/>
              <a:gd name="T73" fmla="*/ 630 h 1026"/>
              <a:gd name="T74" fmla="*/ 720 w 1647"/>
              <a:gd name="T75" fmla="*/ 691 h 1026"/>
              <a:gd name="T76" fmla="*/ 712 w 1647"/>
              <a:gd name="T77" fmla="*/ 733 h 1026"/>
              <a:gd name="T78" fmla="*/ 676 w 1647"/>
              <a:gd name="T79" fmla="*/ 718 h 1026"/>
              <a:gd name="T80" fmla="*/ 683 w 1647"/>
              <a:gd name="T81" fmla="*/ 740 h 1026"/>
              <a:gd name="T82" fmla="*/ 664 w 1647"/>
              <a:gd name="T83" fmla="*/ 747 h 1026"/>
              <a:gd name="T84" fmla="*/ 729 w 1647"/>
              <a:gd name="T85" fmla="*/ 760 h 1026"/>
              <a:gd name="T86" fmla="*/ 762 w 1647"/>
              <a:gd name="T87" fmla="*/ 736 h 1026"/>
              <a:gd name="T88" fmla="*/ 822 w 1647"/>
              <a:gd name="T89" fmla="*/ 579 h 1026"/>
              <a:gd name="T90" fmla="*/ 938 w 1647"/>
              <a:gd name="T91" fmla="*/ 532 h 1026"/>
              <a:gd name="T92" fmla="*/ 964 w 1647"/>
              <a:gd name="T93" fmla="*/ 550 h 1026"/>
              <a:gd name="T94" fmla="*/ 907 w 1647"/>
              <a:gd name="T95" fmla="*/ 665 h 1026"/>
              <a:gd name="T96" fmla="*/ 870 w 1647"/>
              <a:gd name="T97" fmla="*/ 750 h 1026"/>
              <a:gd name="T98" fmla="*/ 848 w 1647"/>
              <a:gd name="T99" fmla="*/ 773 h 1026"/>
              <a:gd name="T100" fmla="*/ 840 w 1647"/>
              <a:gd name="T101" fmla="*/ 854 h 1026"/>
              <a:gd name="T102" fmla="*/ 370 w 1647"/>
              <a:gd name="T103" fmla="*/ 540 h 1026"/>
              <a:gd name="T104" fmla="*/ 419 w 1647"/>
              <a:gd name="T105" fmla="*/ 506 h 1026"/>
              <a:gd name="T106" fmla="*/ 514 w 1647"/>
              <a:gd name="T107" fmla="*/ 484 h 1026"/>
              <a:gd name="T108" fmla="*/ 691 w 1647"/>
              <a:gd name="T109" fmla="*/ 443 h 1026"/>
              <a:gd name="T110" fmla="*/ 747 w 1647"/>
              <a:gd name="T111" fmla="*/ 405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47" h="1026">
                <a:moveTo>
                  <a:pt x="983" y="85"/>
                </a:moveTo>
                <a:lnTo>
                  <a:pt x="983" y="85"/>
                </a:lnTo>
                <a:lnTo>
                  <a:pt x="876" y="128"/>
                </a:lnTo>
                <a:lnTo>
                  <a:pt x="798" y="160"/>
                </a:lnTo>
                <a:lnTo>
                  <a:pt x="769" y="172"/>
                </a:lnTo>
                <a:lnTo>
                  <a:pt x="754" y="179"/>
                </a:lnTo>
                <a:lnTo>
                  <a:pt x="754" y="179"/>
                </a:lnTo>
                <a:lnTo>
                  <a:pt x="742" y="185"/>
                </a:lnTo>
                <a:lnTo>
                  <a:pt x="731" y="190"/>
                </a:lnTo>
                <a:lnTo>
                  <a:pt x="722" y="195"/>
                </a:lnTo>
                <a:lnTo>
                  <a:pt x="718" y="198"/>
                </a:lnTo>
                <a:lnTo>
                  <a:pt x="714" y="203"/>
                </a:lnTo>
                <a:lnTo>
                  <a:pt x="714" y="203"/>
                </a:lnTo>
                <a:lnTo>
                  <a:pt x="706" y="213"/>
                </a:lnTo>
                <a:lnTo>
                  <a:pt x="698" y="219"/>
                </a:lnTo>
                <a:lnTo>
                  <a:pt x="686" y="227"/>
                </a:lnTo>
                <a:lnTo>
                  <a:pt x="670" y="238"/>
                </a:lnTo>
                <a:lnTo>
                  <a:pt x="670" y="238"/>
                </a:lnTo>
                <a:lnTo>
                  <a:pt x="662" y="244"/>
                </a:lnTo>
                <a:lnTo>
                  <a:pt x="655" y="247"/>
                </a:lnTo>
                <a:lnTo>
                  <a:pt x="645" y="253"/>
                </a:lnTo>
                <a:lnTo>
                  <a:pt x="643" y="256"/>
                </a:lnTo>
                <a:lnTo>
                  <a:pt x="639" y="259"/>
                </a:lnTo>
                <a:lnTo>
                  <a:pt x="638" y="265"/>
                </a:lnTo>
                <a:lnTo>
                  <a:pt x="636" y="274"/>
                </a:lnTo>
                <a:lnTo>
                  <a:pt x="636" y="274"/>
                </a:lnTo>
                <a:lnTo>
                  <a:pt x="636" y="286"/>
                </a:lnTo>
                <a:lnTo>
                  <a:pt x="636" y="300"/>
                </a:lnTo>
                <a:lnTo>
                  <a:pt x="639" y="333"/>
                </a:lnTo>
                <a:lnTo>
                  <a:pt x="644" y="361"/>
                </a:lnTo>
                <a:lnTo>
                  <a:pt x="646" y="373"/>
                </a:lnTo>
                <a:lnTo>
                  <a:pt x="646" y="373"/>
                </a:lnTo>
                <a:lnTo>
                  <a:pt x="557" y="402"/>
                </a:lnTo>
                <a:lnTo>
                  <a:pt x="449" y="435"/>
                </a:lnTo>
                <a:lnTo>
                  <a:pt x="449" y="435"/>
                </a:lnTo>
                <a:lnTo>
                  <a:pt x="423" y="443"/>
                </a:lnTo>
                <a:lnTo>
                  <a:pt x="412" y="447"/>
                </a:lnTo>
                <a:lnTo>
                  <a:pt x="412" y="447"/>
                </a:lnTo>
                <a:lnTo>
                  <a:pt x="367" y="467"/>
                </a:lnTo>
                <a:lnTo>
                  <a:pt x="337" y="480"/>
                </a:lnTo>
                <a:lnTo>
                  <a:pt x="326" y="483"/>
                </a:lnTo>
                <a:lnTo>
                  <a:pt x="322" y="484"/>
                </a:lnTo>
                <a:lnTo>
                  <a:pt x="321" y="483"/>
                </a:lnTo>
                <a:lnTo>
                  <a:pt x="321" y="483"/>
                </a:lnTo>
                <a:lnTo>
                  <a:pt x="318" y="477"/>
                </a:lnTo>
                <a:lnTo>
                  <a:pt x="307" y="464"/>
                </a:lnTo>
                <a:lnTo>
                  <a:pt x="272" y="422"/>
                </a:lnTo>
                <a:lnTo>
                  <a:pt x="182" y="317"/>
                </a:lnTo>
                <a:lnTo>
                  <a:pt x="182" y="317"/>
                </a:lnTo>
                <a:lnTo>
                  <a:pt x="160" y="287"/>
                </a:lnTo>
                <a:lnTo>
                  <a:pt x="132" y="250"/>
                </a:lnTo>
                <a:lnTo>
                  <a:pt x="76" y="167"/>
                </a:lnTo>
                <a:lnTo>
                  <a:pt x="50" y="129"/>
                </a:lnTo>
                <a:lnTo>
                  <a:pt x="27" y="97"/>
                </a:lnTo>
                <a:lnTo>
                  <a:pt x="10" y="75"/>
                </a:lnTo>
                <a:lnTo>
                  <a:pt x="4" y="69"/>
                </a:lnTo>
                <a:lnTo>
                  <a:pt x="1" y="67"/>
                </a:lnTo>
                <a:lnTo>
                  <a:pt x="1" y="67"/>
                </a:lnTo>
                <a:lnTo>
                  <a:pt x="0" y="68"/>
                </a:lnTo>
                <a:lnTo>
                  <a:pt x="0" y="70"/>
                </a:lnTo>
                <a:lnTo>
                  <a:pt x="1" y="80"/>
                </a:lnTo>
                <a:lnTo>
                  <a:pt x="5" y="95"/>
                </a:lnTo>
                <a:lnTo>
                  <a:pt x="11" y="116"/>
                </a:lnTo>
                <a:lnTo>
                  <a:pt x="29" y="170"/>
                </a:lnTo>
                <a:lnTo>
                  <a:pt x="53" y="233"/>
                </a:lnTo>
                <a:lnTo>
                  <a:pt x="78" y="299"/>
                </a:lnTo>
                <a:lnTo>
                  <a:pt x="104" y="362"/>
                </a:lnTo>
                <a:lnTo>
                  <a:pt x="126" y="416"/>
                </a:lnTo>
                <a:lnTo>
                  <a:pt x="143" y="453"/>
                </a:lnTo>
                <a:lnTo>
                  <a:pt x="143" y="453"/>
                </a:lnTo>
                <a:lnTo>
                  <a:pt x="151" y="467"/>
                </a:lnTo>
                <a:lnTo>
                  <a:pt x="164" y="484"/>
                </a:lnTo>
                <a:lnTo>
                  <a:pt x="182" y="502"/>
                </a:lnTo>
                <a:lnTo>
                  <a:pt x="202" y="522"/>
                </a:lnTo>
                <a:lnTo>
                  <a:pt x="225" y="544"/>
                </a:lnTo>
                <a:lnTo>
                  <a:pt x="251" y="565"/>
                </a:lnTo>
                <a:lnTo>
                  <a:pt x="304" y="611"/>
                </a:lnTo>
                <a:lnTo>
                  <a:pt x="363" y="657"/>
                </a:lnTo>
                <a:lnTo>
                  <a:pt x="419" y="701"/>
                </a:lnTo>
                <a:lnTo>
                  <a:pt x="514" y="771"/>
                </a:lnTo>
                <a:lnTo>
                  <a:pt x="514" y="771"/>
                </a:lnTo>
                <a:lnTo>
                  <a:pt x="534" y="785"/>
                </a:lnTo>
                <a:lnTo>
                  <a:pt x="559" y="802"/>
                </a:lnTo>
                <a:lnTo>
                  <a:pt x="620" y="838"/>
                </a:lnTo>
                <a:lnTo>
                  <a:pt x="691" y="878"/>
                </a:lnTo>
                <a:lnTo>
                  <a:pt x="766" y="918"/>
                </a:lnTo>
                <a:lnTo>
                  <a:pt x="842" y="955"/>
                </a:lnTo>
                <a:lnTo>
                  <a:pt x="878" y="972"/>
                </a:lnTo>
                <a:lnTo>
                  <a:pt x="913" y="986"/>
                </a:lnTo>
                <a:lnTo>
                  <a:pt x="944" y="1000"/>
                </a:lnTo>
                <a:lnTo>
                  <a:pt x="973" y="1010"/>
                </a:lnTo>
                <a:lnTo>
                  <a:pt x="998" y="1017"/>
                </a:lnTo>
                <a:lnTo>
                  <a:pt x="1019" y="1022"/>
                </a:lnTo>
                <a:lnTo>
                  <a:pt x="1019" y="1022"/>
                </a:lnTo>
                <a:lnTo>
                  <a:pt x="1036" y="1025"/>
                </a:lnTo>
                <a:lnTo>
                  <a:pt x="1052" y="1026"/>
                </a:lnTo>
                <a:lnTo>
                  <a:pt x="1065" y="1026"/>
                </a:lnTo>
                <a:lnTo>
                  <a:pt x="1077" y="1025"/>
                </a:lnTo>
                <a:lnTo>
                  <a:pt x="1086" y="1022"/>
                </a:lnTo>
                <a:lnTo>
                  <a:pt x="1093" y="1020"/>
                </a:lnTo>
                <a:lnTo>
                  <a:pt x="1099" y="1016"/>
                </a:lnTo>
                <a:lnTo>
                  <a:pt x="1104" y="1013"/>
                </a:lnTo>
                <a:lnTo>
                  <a:pt x="1107" y="1008"/>
                </a:lnTo>
                <a:lnTo>
                  <a:pt x="1108" y="1003"/>
                </a:lnTo>
                <a:lnTo>
                  <a:pt x="1107" y="997"/>
                </a:lnTo>
                <a:lnTo>
                  <a:pt x="1104" y="992"/>
                </a:lnTo>
                <a:lnTo>
                  <a:pt x="1099" y="988"/>
                </a:lnTo>
                <a:lnTo>
                  <a:pt x="1095" y="982"/>
                </a:lnTo>
                <a:lnTo>
                  <a:pt x="1087" y="977"/>
                </a:lnTo>
                <a:lnTo>
                  <a:pt x="1079" y="972"/>
                </a:lnTo>
                <a:lnTo>
                  <a:pt x="1079" y="972"/>
                </a:lnTo>
                <a:lnTo>
                  <a:pt x="975" y="918"/>
                </a:lnTo>
                <a:lnTo>
                  <a:pt x="907" y="884"/>
                </a:lnTo>
                <a:lnTo>
                  <a:pt x="907" y="884"/>
                </a:lnTo>
                <a:lnTo>
                  <a:pt x="906" y="870"/>
                </a:lnTo>
                <a:lnTo>
                  <a:pt x="904" y="855"/>
                </a:lnTo>
                <a:lnTo>
                  <a:pt x="903" y="837"/>
                </a:lnTo>
                <a:lnTo>
                  <a:pt x="903" y="817"/>
                </a:lnTo>
                <a:lnTo>
                  <a:pt x="904" y="797"/>
                </a:lnTo>
                <a:lnTo>
                  <a:pt x="908" y="778"/>
                </a:lnTo>
                <a:lnTo>
                  <a:pt x="912" y="770"/>
                </a:lnTo>
                <a:lnTo>
                  <a:pt x="915" y="763"/>
                </a:lnTo>
                <a:lnTo>
                  <a:pt x="915" y="763"/>
                </a:lnTo>
                <a:lnTo>
                  <a:pt x="925" y="746"/>
                </a:lnTo>
                <a:lnTo>
                  <a:pt x="940" y="723"/>
                </a:lnTo>
                <a:lnTo>
                  <a:pt x="980" y="669"/>
                </a:lnTo>
                <a:lnTo>
                  <a:pt x="1043" y="586"/>
                </a:lnTo>
                <a:lnTo>
                  <a:pt x="1043" y="586"/>
                </a:lnTo>
                <a:lnTo>
                  <a:pt x="1055" y="568"/>
                </a:lnTo>
                <a:lnTo>
                  <a:pt x="1061" y="558"/>
                </a:lnTo>
                <a:lnTo>
                  <a:pt x="1065" y="549"/>
                </a:lnTo>
                <a:lnTo>
                  <a:pt x="1068" y="539"/>
                </a:lnTo>
                <a:lnTo>
                  <a:pt x="1071" y="530"/>
                </a:lnTo>
                <a:lnTo>
                  <a:pt x="1073" y="520"/>
                </a:lnTo>
                <a:lnTo>
                  <a:pt x="1073" y="512"/>
                </a:lnTo>
                <a:lnTo>
                  <a:pt x="1073" y="512"/>
                </a:lnTo>
                <a:lnTo>
                  <a:pt x="1072" y="507"/>
                </a:lnTo>
                <a:lnTo>
                  <a:pt x="1069" y="501"/>
                </a:lnTo>
                <a:lnTo>
                  <a:pt x="1065" y="494"/>
                </a:lnTo>
                <a:lnTo>
                  <a:pt x="1059" y="485"/>
                </a:lnTo>
                <a:lnTo>
                  <a:pt x="1043" y="470"/>
                </a:lnTo>
                <a:lnTo>
                  <a:pt x="1026" y="452"/>
                </a:lnTo>
                <a:lnTo>
                  <a:pt x="993" y="419"/>
                </a:lnTo>
                <a:lnTo>
                  <a:pt x="981" y="408"/>
                </a:lnTo>
                <a:lnTo>
                  <a:pt x="977" y="403"/>
                </a:lnTo>
                <a:lnTo>
                  <a:pt x="975" y="399"/>
                </a:lnTo>
                <a:lnTo>
                  <a:pt x="975" y="399"/>
                </a:lnTo>
                <a:lnTo>
                  <a:pt x="971" y="392"/>
                </a:lnTo>
                <a:lnTo>
                  <a:pt x="965" y="382"/>
                </a:lnTo>
                <a:lnTo>
                  <a:pt x="950" y="362"/>
                </a:lnTo>
                <a:lnTo>
                  <a:pt x="928" y="338"/>
                </a:lnTo>
                <a:lnTo>
                  <a:pt x="977" y="284"/>
                </a:lnTo>
                <a:lnTo>
                  <a:pt x="977" y="284"/>
                </a:lnTo>
                <a:lnTo>
                  <a:pt x="987" y="281"/>
                </a:lnTo>
                <a:lnTo>
                  <a:pt x="1011" y="274"/>
                </a:lnTo>
                <a:lnTo>
                  <a:pt x="1038" y="263"/>
                </a:lnTo>
                <a:lnTo>
                  <a:pt x="1050" y="257"/>
                </a:lnTo>
                <a:lnTo>
                  <a:pt x="1059" y="252"/>
                </a:lnTo>
                <a:lnTo>
                  <a:pt x="1059" y="252"/>
                </a:lnTo>
                <a:lnTo>
                  <a:pt x="1183" y="158"/>
                </a:lnTo>
                <a:lnTo>
                  <a:pt x="1280" y="105"/>
                </a:lnTo>
                <a:lnTo>
                  <a:pt x="1416" y="70"/>
                </a:lnTo>
                <a:lnTo>
                  <a:pt x="1555" y="120"/>
                </a:lnTo>
                <a:lnTo>
                  <a:pt x="1555" y="120"/>
                </a:lnTo>
                <a:lnTo>
                  <a:pt x="1563" y="129"/>
                </a:lnTo>
                <a:lnTo>
                  <a:pt x="1569" y="136"/>
                </a:lnTo>
                <a:lnTo>
                  <a:pt x="1573" y="141"/>
                </a:lnTo>
                <a:lnTo>
                  <a:pt x="1574" y="146"/>
                </a:lnTo>
                <a:lnTo>
                  <a:pt x="1574" y="146"/>
                </a:lnTo>
                <a:lnTo>
                  <a:pt x="1576" y="156"/>
                </a:lnTo>
                <a:lnTo>
                  <a:pt x="1578" y="168"/>
                </a:lnTo>
                <a:lnTo>
                  <a:pt x="1579" y="178"/>
                </a:lnTo>
                <a:lnTo>
                  <a:pt x="1580" y="180"/>
                </a:lnTo>
                <a:lnTo>
                  <a:pt x="1582" y="181"/>
                </a:lnTo>
                <a:lnTo>
                  <a:pt x="1582" y="181"/>
                </a:lnTo>
                <a:lnTo>
                  <a:pt x="1585" y="180"/>
                </a:lnTo>
                <a:lnTo>
                  <a:pt x="1587" y="178"/>
                </a:lnTo>
                <a:lnTo>
                  <a:pt x="1592" y="171"/>
                </a:lnTo>
                <a:lnTo>
                  <a:pt x="1597" y="161"/>
                </a:lnTo>
                <a:lnTo>
                  <a:pt x="1609" y="184"/>
                </a:lnTo>
                <a:lnTo>
                  <a:pt x="1609" y="184"/>
                </a:lnTo>
                <a:lnTo>
                  <a:pt x="1600" y="199"/>
                </a:lnTo>
                <a:lnTo>
                  <a:pt x="1595" y="211"/>
                </a:lnTo>
                <a:lnTo>
                  <a:pt x="1594" y="215"/>
                </a:lnTo>
                <a:lnTo>
                  <a:pt x="1594" y="217"/>
                </a:lnTo>
                <a:lnTo>
                  <a:pt x="1594" y="217"/>
                </a:lnTo>
                <a:lnTo>
                  <a:pt x="1597" y="217"/>
                </a:lnTo>
                <a:lnTo>
                  <a:pt x="1599" y="217"/>
                </a:lnTo>
                <a:lnTo>
                  <a:pt x="1606" y="214"/>
                </a:lnTo>
                <a:lnTo>
                  <a:pt x="1615" y="209"/>
                </a:lnTo>
                <a:lnTo>
                  <a:pt x="1615" y="209"/>
                </a:lnTo>
                <a:lnTo>
                  <a:pt x="1613" y="215"/>
                </a:lnTo>
                <a:lnTo>
                  <a:pt x="1611" y="226"/>
                </a:lnTo>
                <a:lnTo>
                  <a:pt x="1610" y="236"/>
                </a:lnTo>
                <a:lnTo>
                  <a:pt x="1610" y="240"/>
                </a:lnTo>
                <a:lnTo>
                  <a:pt x="1611" y="241"/>
                </a:lnTo>
                <a:lnTo>
                  <a:pt x="1612" y="241"/>
                </a:lnTo>
                <a:lnTo>
                  <a:pt x="1612" y="241"/>
                </a:lnTo>
                <a:lnTo>
                  <a:pt x="1616" y="240"/>
                </a:lnTo>
                <a:lnTo>
                  <a:pt x="1621" y="234"/>
                </a:lnTo>
                <a:lnTo>
                  <a:pt x="1625" y="227"/>
                </a:lnTo>
                <a:lnTo>
                  <a:pt x="1631" y="217"/>
                </a:lnTo>
                <a:lnTo>
                  <a:pt x="1640" y="198"/>
                </a:lnTo>
                <a:lnTo>
                  <a:pt x="1643" y="190"/>
                </a:lnTo>
                <a:lnTo>
                  <a:pt x="1645" y="184"/>
                </a:lnTo>
                <a:lnTo>
                  <a:pt x="1645" y="184"/>
                </a:lnTo>
                <a:lnTo>
                  <a:pt x="1646" y="170"/>
                </a:lnTo>
                <a:lnTo>
                  <a:pt x="1647" y="154"/>
                </a:lnTo>
                <a:lnTo>
                  <a:pt x="1647" y="146"/>
                </a:lnTo>
                <a:lnTo>
                  <a:pt x="1645" y="138"/>
                </a:lnTo>
                <a:lnTo>
                  <a:pt x="1642" y="131"/>
                </a:lnTo>
                <a:lnTo>
                  <a:pt x="1639" y="126"/>
                </a:lnTo>
                <a:lnTo>
                  <a:pt x="1639" y="126"/>
                </a:lnTo>
                <a:lnTo>
                  <a:pt x="1627" y="119"/>
                </a:lnTo>
                <a:lnTo>
                  <a:pt x="1612" y="110"/>
                </a:lnTo>
                <a:lnTo>
                  <a:pt x="1595" y="100"/>
                </a:lnTo>
                <a:lnTo>
                  <a:pt x="1580" y="91"/>
                </a:lnTo>
                <a:lnTo>
                  <a:pt x="1580" y="91"/>
                </a:lnTo>
                <a:lnTo>
                  <a:pt x="1570" y="85"/>
                </a:lnTo>
                <a:lnTo>
                  <a:pt x="1554" y="76"/>
                </a:lnTo>
                <a:lnTo>
                  <a:pt x="1508" y="57"/>
                </a:lnTo>
                <a:lnTo>
                  <a:pt x="1484" y="46"/>
                </a:lnTo>
                <a:lnTo>
                  <a:pt x="1462" y="38"/>
                </a:lnTo>
                <a:lnTo>
                  <a:pt x="1441" y="32"/>
                </a:lnTo>
                <a:lnTo>
                  <a:pt x="1426" y="28"/>
                </a:lnTo>
                <a:lnTo>
                  <a:pt x="1426" y="28"/>
                </a:lnTo>
                <a:lnTo>
                  <a:pt x="1411" y="27"/>
                </a:lnTo>
                <a:lnTo>
                  <a:pt x="1391" y="27"/>
                </a:lnTo>
                <a:lnTo>
                  <a:pt x="1344" y="28"/>
                </a:lnTo>
                <a:lnTo>
                  <a:pt x="1288" y="32"/>
                </a:lnTo>
                <a:lnTo>
                  <a:pt x="1132" y="51"/>
                </a:lnTo>
                <a:lnTo>
                  <a:pt x="1103" y="19"/>
                </a:lnTo>
                <a:lnTo>
                  <a:pt x="1081" y="14"/>
                </a:lnTo>
                <a:lnTo>
                  <a:pt x="1067" y="4"/>
                </a:lnTo>
                <a:lnTo>
                  <a:pt x="1043" y="0"/>
                </a:lnTo>
                <a:lnTo>
                  <a:pt x="1025" y="13"/>
                </a:lnTo>
                <a:lnTo>
                  <a:pt x="1025" y="13"/>
                </a:lnTo>
                <a:lnTo>
                  <a:pt x="1010" y="10"/>
                </a:lnTo>
                <a:lnTo>
                  <a:pt x="1000" y="12"/>
                </a:lnTo>
                <a:lnTo>
                  <a:pt x="998" y="13"/>
                </a:lnTo>
                <a:lnTo>
                  <a:pt x="997" y="13"/>
                </a:lnTo>
                <a:lnTo>
                  <a:pt x="997" y="14"/>
                </a:lnTo>
                <a:lnTo>
                  <a:pt x="997" y="14"/>
                </a:lnTo>
                <a:lnTo>
                  <a:pt x="997" y="18"/>
                </a:lnTo>
                <a:lnTo>
                  <a:pt x="995" y="21"/>
                </a:lnTo>
                <a:lnTo>
                  <a:pt x="988" y="31"/>
                </a:lnTo>
                <a:lnTo>
                  <a:pt x="979" y="43"/>
                </a:lnTo>
                <a:lnTo>
                  <a:pt x="989" y="67"/>
                </a:lnTo>
                <a:lnTo>
                  <a:pt x="983" y="85"/>
                </a:lnTo>
                <a:close/>
                <a:moveTo>
                  <a:pt x="768" y="427"/>
                </a:moveTo>
                <a:lnTo>
                  <a:pt x="800" y="465"/>
                </a:lnTo>
                <a:lnTo>
                  <a:pt x="800" y="465"/>
                </a:lnTo>
                <a:lnTo>
                  <a:pt x="771" y="551"/>
                </a:lnTo>
                <a:lnTo>
                  <a:pt x="771" y="551"/>
                </a:lnTo>
                <a:lnTo>
                  <a:pt x="766" y="568"/>
                </a:lnTo>
                <a:lnTo>
                  <a:pt x="762" y="589"/>
                </a:lnTo>
                <a:lnTo>
                  <a:pt x="759" y="618"/>
                </a:lnTo>
                <a:lnTo>
                  <a:pt x="759" y="618"/>
                </a:lnTo>
                <a:lnTo>
                  <a:pt x="756" y="630"/>
                </a:lnTo>
                <a:lnTo>
                  <a:pt x="754" y="638"/>
                </a:lnTo>
                <a:lnTo>
                  <a:pt x="754" y="638"/>
                </a:lnTo>
                <a:lnTo>
                  <a:pt x="743" y="651"/>
                </a:lnTo>
                <a:lnTo>
                  <a:pt x="735" y="663"/>
                </a:lnTo>
                <a:lnTo>
                  <a:pt x="729" y="674"/>
                </a:lnTo>
                <a:lnTo>
                  <a:pt x="729" y="674"/>
                </a:lnTo>
                <a:lnTo>
                  <a:pt x="720" y="691"/>
                </a:lnTo>
                <a:lnTo>
                  <a:pt x="717" y="699"/>
                </a:lnTo>
                <a:lnTo>
                  <a:pt x="717" y="709"/>
                </a:lnTo>
                <a:lnTo>
                  <a:pt x="717" y="709"/>
                </a:lnTo>
                <a:lnTo>
                  <a:pt x="716" y="718"/>
                </a:lnTo>
                <a:lnTo>
                  <a:pt x="714" y="726"/>
                </a:lnTo>
                <a:lnTo>
                  <a:pt x="712" y="733"/>
                </a:lnTo>
                <a:lnTo>
                  <a:pt x="712" y="733"/>
                </a:lnTo>
                <a:lnTo>
                  <a:pt x="706" y="729"/>
                </a:lnTo>
                <a:lnTo>
                  <a:pt x="693" y="721"/>
                </a:lnTo>
                <a:lnTo>
                  <a:pt x="686" y="718"/>
                </a:lnTo>
                <a:lnTo>
                  <a:pt x="680" y="716"/>
                </a:lnTo>
                <a:lnTo>
                  <a:pt x="679" y="716"/>
                </a:lnTo>
                <a:lnTo>
                  <a:pt x="676" y="717"/>
                </a:lnTo>
                <a:lnTo>
                  <a:pt x="676" y="718"/>
                </a:lnTo>
                <a:lnTo>
                  <a:pt x="676" y="721"/>
                </a:lnTo>
                <a:lnTo>
                  <a:pt x="676" y="721"/>
                </a:lnTo>
                <a:lnTo>
                  <a:pt x="680" y="729"/>
                </a:lnTo>
                <a:lnTo>
                  <a:pt x="683" y="736"/>
                </a:lnTo>
                <a:lnTo>
                  <a:pt x="688" y="741"/>
                </a:lnTo>
                <a:lnTo>
                  <a:pt x="688" y="741"/>
                </a:lnTo>
                <a:lnTo>
                  <a:pt x="683" y="740"/>
                </a:lnTo>
                <a:lnTo>
                  <a:pt x="673" y="740"/>
                </a:lnTo>
                <a:lnTo>
                  <a:pt x="668" y="740"/>
                </a:lnTo>
                <a:lnTo>
                  <a:pt x="663" y="741"/>
                </a:lnTo>
                <a:lnTo>
                  <a:pt x="663" y="742"/>
                </a:lnTo>
                <a:lnTo>
                  <a:pt x="662" y="744"/>
                </a:lnTo>
                <a:lnTo>
                  <a:pt x="664" y="747"/>
                </a:lnTo>
                <a:lnTo>
                  <a:pt x="664" y="747"/>
                </a:lnTo>
                <a:lnTo>
                  <a:pt x="669" y="751"/>
                </a:lnTo>
                <a:lnTo>
                  <a:pt x="676" y="753"/>
                </a:lnTo>
                <a:lnTo>
                  <a:pt x="686" y="757"/>
                </a:lnTo>
                <a:lnTo>
                  <a:pt x="695" y="759"/>
                </a:lnTo>
                <a:lnTo>
                  <a:pt x="714" y="762"/>
                </a:lnTo>
                <a:lnTo>
                  <a:pt x="723" y="762"/>
                </a:lnTo>
                <a:lnTo>
                  <a:pt x="729" y="760"/>
                </a:lnTo>
                <a:lnTo>
                  <a:pt x="729" y="760"/>
                </a:lnTo>
                <a:lnTo>
                  <a:pt x="738" y="758"/>
                </a:lnTo>
                <a:lnTo>
                  <a:pt x="748" y="754"/>
                </a:lnTo>
                <a:lnTo>
                  <a:pt x="753" y="751"/>
                </a:lnTo>
                <a:lnTo>
                  <a:pt x="757" y="747"/>
                </a:lnTo>
                <a:lnTo>
                  <a:pt x="760" y="742"/>
                </a:lnTo>
                <a:lnTo>
                  <a:pt x="762" y="736"/>
                </a:lnTo>
                <a:lnTo>
                  <a:pt x="762" y="736"/>
                </a:lnTo>
                <a:lnTo>
                  <a:pt x="768" y="714"/>
                </a:lnTo>
                <a:lnTo>
                  <a:pt x="779" y="680"/>
                </a:lnTo>
                <a:lnTo>
                  <a:pt x="795" y="630"/>
                </a:lnTo>
                <a:lnTo>
                  <a:pt x="795" y="630"/>
                </a:lnTo>
                <a:lnTo>
                  <a:pt x="804" y="611"/>
                </a:lnTo>
                <a:lnTo>
                  <a:pt x="822" y="579"/>
                </a:lnTo>
                <a:lnTo>
                  <a:pt x="848" y="530"/>
                </a:lnTo>
                <a:lnTo>
                  <a:pt x="848" y="530"/>
                </a:lnTo>
                <a:lnTo>
                  <a:pt x="859" y="508"/>
                </a:lnTo>
                <a:lnTo>
                  <a:pt x="866" y="491"/>
                </a:lnTo>
                <a:lnTo>
                  <a:pt x="866" y="491"/>
                </a:lnTo>
                <a:lnTo>
                  <a:pt x="908" y="515"/>
                </a:lnTo>
                <a:lnTo>
                  <a:pt x="938" y="532"/>
                </a:lnTo>
                <a:lnTo>
                  <a:pt x="952" y="541"/>
                </a:lnTo>
                <a:lnTo>
                  <a:pt x="952" y="541"/>
                </a:lnTo>
                <a:lnTo>
                  <a:pt x="955" y="543"/>
                </a:lnTo>
                <a:lnTo>
                  <a:pt x="957" y="543"/>
                </a:lnTo>
                <a:lnTo>
                  <a:pt x="963" y="545"/>
                </a:lnTo>
                <a:lnTo>
                  <a:pt x="964" y="546"/>
                </a:lnTo>
                <a:lnTo>
                  <a:pt x="964" y="550"/>
                </a:lnTo>
                <a:lnTo>
                  <a:pt x="963" y="555"/>
                </a:lnTo>
                <a:lnTo>
                  <a:pt x="958" y="562"/>
                </a:lnTo>
                <a:lnTo>
                  <a:pt x="958" y="562"/>
                </a:lnTo>
                <a:lnTo>
                  <a:pt x="946" y="583"/>
                </a:lnTo>
                <a:lnTo>
                  <a:pt x="931" y="612"/>
                </a:lnTo>
                <a:lnTo>
                  <a:pt x="916" y="641"/>
                </a:lnTo>
                <a:lnTo>
                  <a:pt x="907" y="665"/>
                </a:lnTo>
                <a:lnTo>
                  <a:pt x="907" y="665"/>
                </a:lnTo>
                <a:lnTo>
                  <a:pt x="900" y="685"/>
                </a:lnTo>
                <a:lnTo>
                  <a:pt x="890" y="709"/>
                </a:lnTo>
                <a:lnTo>
                  <a:pt x="881" y="729"/>
                </a:lnTo>
                <a:lnTo>
                  <a:pt x="875" y="741"/>
                </a:lnTo>
                <a:lnTo>
                  <a:pt x="875" y="741"/>
                </a:lnTo>
                <a:lnTo>
                  <a:pt x="870" y="750"/>
                </a:lnTo>
                <a:lnTo>
                  <a:pt x="865" y="760"/>
                </a:lnTo>
                <a:lnTo>
                  <a:pt x="860" y="773"/>
                </a:lnTo>
                <a:lnTo>
                  <a:pt x="860" y="773"/>
                </a:lnTo>
                <a:lnTo>
                  <a:pt x="859" y="772"/>
                </a:lnTo>
                <a:lnTo>
                  <a:pt x="854" y="772"/>
                </a:lnTo>
                <a:lnTo>
                  <a:pt x="852" y="772"/>
                </a:lnTo>
                <a:lnTo>
                  <a:pt x="848" y="773"/>
                </a:lnTo>
                <a:lnTo>
                  <a:pt x="846" y="776"/>
                </a:lnTo>
                <a:lnTo>
                  <a:pt x="845" y="779"/>
                </a:lnTo>
                <a:lnTo>
                  <a:pt x="845" y="779"/>
                </a:lnTo>
                <a:lnTo>
                  <a:pt x="842" y="787"/>
                </a:lnTo>
                <a:lnTo>
                  <a:pt x="841" y="794"/>
                </a:lnTo>
                <a:lnTo>
                  <a:pt x="840" y="809"/>
                </a:lnTo>
                <a:lnTo>
                  <a:pt x="840" y="854"/>
                </a:lnTo>
                <a:lnTo>
                  <a:pt x="383" y="580"/>
                </a:lnTo>
                <a:lnTo>
                  <a:pt x="383" y="580"/>
                </a:lnTo>
                <a:lnTo>
                  <a:pt x="381" y="574"/>
                </a:lnTo>
                <a:lnTo>
                  <a:pt x="375" y="562"/>
                </a:lnTo>
                <a:lnTo>
                  <a:pt x="373" y="553"/>
                </a:lnTo>
                <a:lnTo>
                  <a:pt x="370" y="546"/>
                </a:lnTo>
                <a:lnTo>
                  <a:pt x="370" y="540"/>
                </a:lnTo>
                <a:lnTo>
                  <a:pt x="371" y="535"/>
                </a:lnTo>
                <a:lnTo>
                  <a:pt x="371" y="535"/>
                </a:lnTo>
                <a:lnTo>
                  <a:pt x="376" y="531"/>
                </a:lnTo>
                <a:lnTo>
                  <a:pt x="383" y="525"/>
                </a:lnTo>
                <a:lnTo>
                  <a:pt x="394" y="519"/>
                </a:lnTo>
                <a:lnTo>
                  <a:pt x="406" y="512"/>
                </a:lnTo>
                <a:lnTo>
                  <a:pt x="419" y="506"/>
                </a:lnTo>
                <a:lnTo>
                  <a:pt x="433" y="500"/>
                </a:lnTo>
                <a:lnTo>
                  <a:pt x="445" y="496"/>
                </a:lnTo>
                <a:lnTo>
                  <a:pt x="457" y="495"/>
                </a:lnTo>
                <a:lnTo>
                  <a:pt x="457" y="495"/>
                </a:lnTo>
                <a:lnTo>
                  <a:pt x="469" y="495"/>
                </a:lnTo>
                <a:lnTo>
                  <a:pt x="482" y="492"/>
                </a:lnTo>
                <a:lnTo>
                  <a:pt x="514" y="484"/>
                </a:lnTo>
                <a:lnTo>
                  <a:pt x="545" y="476"/>
                </a:lnTo>
                <a:lnTo>
                  <a:pt x="573" y="469"/>
                </a:lnTo>
                <a:lnTo>
                  <a:pt x="573" y="469"/>
                </a:lnTo>
                <a:lnTo>
                  <a:pt x="636" y="458"/>
                </a:lnTo>
                <a:lnTo>
                  <a:pt x="667" y="451"/>
                </a:lnTo>
                <a:lnTo>
                  <a:pt x="680" y="447"/>
                </a:lnTo>
                <a:lnTo>
                  <a:pt x="691" y="443"/>
                </a:lnTo>
                <a:lnTo>
                  <a:pt x="691" y="443"/>
                </a:lnTo>
                <a:lnTo>
                  <a:pt x="705" y="436"/>
                </a:lnTo>
                <a:lnTo>
                  <a:pt x="713" y="430"/>
                </a:lnTo>
                <a:lnTo>
                  <a:pt x="720" y="424"/>
                </a:lnTo>
                <a:lnTo>
                  <a:pt x="720" y="424"/>
                </a:lnTo>
                <a:lnTo>
                  <a:pt x="735" y="413"/>
                </a:lnTo>
                <a:lnTo>
                  <a:pt x="747" y="405"/>
                </a:lnTo>
                <a:lnTo>
                  <a:pt x="768" y="4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43EDC7CD-21DE-45CD-A66C-2ABBCA59175C}"/>
              </a:ext>
            </a:extLst>
          </p:cNvPr>
          <p:cNvSpPr>
            <a:spLocks noEditPoints="1"/>
          </p:cNvSpPr>
          <p:nvPr/>
        </p:nvSpPr>
        <p:spPr bwMode="auto">
          <a:xfrm>
            <a:off x="8177842" y="4738329"/>
            <a:ext cx="1098496" cy="1563077"/>
          </a:xfrm>
          <a:custGeom>
            <a:avLst/>
            <a:gdLst>
              <a:gd name="T0" fmla="*/ 782 w 1012"/>
              <a:gd name="T1" fmla="*/ 1290 h 1440"/>
              <a:gd name="T2" fmla="*/ 741 w 1012"/>
              <a:gd name="T3" fmla="*/ 1276 h 1440"/>
              <a:gd name="T4" fmla="*/ 712 w 1012"/>
              <a:gd name="T5" fmla="*/ 1218 h 1440"/>
              <a:gd name="T6" fmla="*/ 678 w 1012"/>
              <a:gd name="T7" fmla="*/ 1040 h 1440"/>
              <a:gd name="T8" fmla="*/ 654 w 1012"/>
              <a:gd name="T9" fmla="*/ 882 h 1440"/>
              <a:gd name="T10" fmla="*/ 836 w 1012"/>
              <a:gd name="T11" fmla="*/ 760 h 1440"/>
              <a:gd name="T12" fmla="*/ 867 w 1012"/>
              <a:gd name="T13" fmla="*/ 650 h 1440"/>
              <a:gd name="T14" fmla="*/ 875 w 1012"/>
              <a:gd name="T15" fmla="*/ 595 h 1440"/>
              <a:gd name="T16" fmla="*/ 800 w 1012"/>
              <a:gd name="T17" fmla="*/ 498 h 1440"/>
              <a:gd name="T18" fmla="*/ 676 w 1012"/>
              <a:gd name="T19" fmla="*/ 321 h 1440"/>
              <a:gd name="T20" fmla="*/ 523 w 1012"/>
              <a:gd name="T21" fmla="*/ 232 h 1440"/>
              <a:gd name="T22" fmla="*/ 514 w 1012"/>
              <a:gd name="T23" fmla="*/ 83 h 1440"/>
              <a:gd name="T24" fmla="*/ 476 w 1012"/>
              <a:gd name="T25" fmla="*/ 25 h 1440"/>
              <a:gd name="T26" fmla="*/ 404 w 1012"/>
              <a:gd name="T27" fmla="*/ 15 h 1440"/>
              <a:gd name="T28" fmla="*/ 355 w 1012"/>
              <a:gd name="T29" fmla="*/ 20 h 1440"/>
              <a:gd name="T30" fmla="*/ 310 w 1012"/>
              <a:gd name="T31" fmla="*/ 44 h 1440"/>
              <a:gd name="T32" fmla="*/ 313 w 1012"/>
              <a:gd name="T33" fmla="*/ 81 h 1440"/>
              <a:gd name="T34" fmla="*/ 311 w 1012"/>
              <a:gd name="T35" fmla="*/ 118 h 1440"/>
              <a:gd name="T36" fmla="*/ 318 w 1012"/>
              <a:gd name="T37" fmla="*/ 169 h 1440"/>
              <a:gd name="T38" fmla="*/ 306 w 1012"/>
              <a:gd name="T39" fmla="*/ 169 h 1440"/>
              <a:gd name="T40" fmla="*/ 281 w 1012"/>
              <a:gd name="T41" fmla="*/ 251 h 1440"/>
              <a:gd name="T42" fmla="*/ 208 w 1012"/>
              <a:gd name="T43" fmla="*/ 320 h 1440"/>
              <a:gd name="T44" fmla="*/ 72 w 1012"/>
              <a:gd name="T45" fmla="*/ 517 h 1440"/>
              <a:gd name="T46" fmla="*/ 19 w 1012"/>
              <a:gd name="T47" fmla="*/ 802 h 1440"/>
              <a:gd name="T48" fmla="*/ 37 w 1012"/>
              <a:gd name="T49" fmla="*/ 808 h 1440"/>
              <a:gd name="T50" fmla="*/ 55 w 1012"/>
              <a:gd name="T51" fmla="*/ 805 h 1440"/>
              <a:gd name="T52" fmla="*/ 47 w 1012"/>
              <a:gd name="T53" fmla="*/ 741 h 1440"/>
              <a:gd name="T54" fmla="*/ 67 w 1012"/>
              <a:gd name="T55" fmla="*/ 759 h 1440"/>
              <a:gd name="T56" fmla="*/ 70 w 1012"/>
              <a:gd name="T57" fmla="*/ 673 h 1440"/>
              <a:gd name="T58" fmla="*/ 182 w 1012"/>
              <a:gd name="T59" fmla="*/ 467 h 1440"/>
              <a:gd name="T60" fmla="*/ 270 w 1012"/>
              <a:gd name="T61" fmla="*/ 395 h 1440"/>
              <a:gd name="T62" fmla="*/ 446 w 1012"/>
              <a:gd name="T63" fmla="*/ 586 h 1440"/>
              <a:gd name="T64" fmla="*/ 441 w 1012"/>
              <a:gd name="T65" fmla="*/ 605 h 1440"/>
              <a:gd name="T66" fmla="*/ 353 w 1012"/>
              <a:gd name="T67" fmla="*/ 633 h 1440"/>
              <a:gd name="T68" fmla="*/ 305 w 1012"/>
              <a:gd name="T69" fmla="*/ 643 h 1440"/>
              <a:gd name="T70" fmla="*/ 236 w 1012"/>
              <a:gd name="T71" fmla="*/ 626 h 1440"/>
              <a:gd name="T72" fmla="*/ 196 w 1012"/>
              <a:gd name="T73" fmla="*/ 643 h 1440"/>
              <a:gd name="T74" fmla="*/ 176 w 1012"/>
              <a:gd name="T75" fmla="*/ 708 h 1440"/>
              <a:gd name="T76" fmla="*/ 212 w 1012"/>
              <a:gd name="T77" fmla="*/ 714 h 1440"/>
              <a:gd name="T78" fmla="*/ 317 w 1012"/>
              <a:gd name="T79" fmla="*/ 698 h 1440"/>
              <a:gd name="T80" fmla="*/ 197 w 1012"/>
              <a:gd name="T81" fmla="*/ 800 h 1440"/>
              <a:gd name="T82" fmla="*/ 191 w 1012"/>
              <a:gd name="T83" fmla="*/ 875 h 1440"/>
              <a:gd name="T84" fmla="*/ 319 w 1012"/>
              <a:gd name="T85" fmla="*/ 1062 h 1440"/>
              <a:gd name="T86" fmla="*/ 328 w 1012"/>
              <a:gd name="T87" fmla="*/ 1123 h 1440"/>
              <a:gd name="T88" fmla="*/ 238 w 1012"/>
              <a:gd name="T89" fmla="*/ 1074 h 1440"/>
              <a:gd name="T90" fmla="*/ 131 w 1012"/>
              <a:gd name="T91" fmla="*/ 1047 h 1440"/>
              <a:gd name="T92" fmla="*/ 44 w 1012"/>
              <a:gd name="T93" fmla="*/ 1083 h 1440"/>
              <a:gd name="T94" fmla="*/ 47 w 1012"/>
              <a:gd name="T95" fmla="*/ 1159 h 1440"/>
              <a:gd name="T96" fmla="*/ 146 w 1012"/>
              <a:gd name="T97" fmla="*/ 1259 h 1440"/>
              <a:gd name="T98" fmla="*/ 429 w 1012"/>
              <a:gd name="T99" fmla="*/ 1392 h 1440"/>
              <a:gd name="T100" fmla="*/ 660 w 1012"/>
              <a:gd name="T101" fmla="*/ 1440 h 1440"/>
              <a:gd name="T102" fmla="*/ 941 w 1012"/>
              <a:gd name="T103" fmla="*/ 1424 h 1440"/>
              <a:gd name="T104" fmla="*/ 1012 w 1012"/>
              <a:gd name="T105" fmla="*/ 1399 h 1440"/>
              <a:gd name="T106" fmla="*/ 468 w 1012"/>
              <a:gd name="T107" fmla="*/ 861 h 1440"/>
              <a:gd name="T108" fmla="*/ 564 w 1012"/>
              <a:gd name="T109" fmla="*/ 1032 h 1440"/>
              <a:gd name="T110" fmla="*/ 594 w 1012"/>
              <a:gd name="T111" fmla="*/ 1179 h 1440"/>
              <a:gd name="T112" fmla="*/ 489 w 1012"/>
              <a:gd name="T113" fmla="*/ 1178 h 1440"/>
              <a:gd name="T114" fmla="*/ 482 w 1012"/>
              <a:gd name="T115" fmla="*/ 1131 h 1440"/>
              <a:gd name="T116" fmla="*/ 423 w 1012"/>
              <a:gd name="T117" fmla="*/ 1068 h 1440"/>
              <a:gd name="T118" fmla="*/ 370 w 1012"/>
              <a:gd name="T119" fmla="*/ 899 h 1440"/>
              <a:gd name="T120" fmla="*/ 468 w 1012"/>
              <a:gd name="T121" fmla="*/ 861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2" h="1440">
                <a:moveTo>
                  <a:pt x="989" y="1374"/>
                </a:moveTo>
                <a:lnTo>
                  <a:pt x="989" y="1374"/>
                </a:lnTo>
                <a:lnTo>
                  <a:pt x="976" y="1367"/>
                </a:lnTo>
                <a:lnTo>
                  <a:pt x="960" y="1358"/>
                </a:lnTo>
                <a:lnTo>
                  <a:pt x="926" y="1343"/>
                </a:lnTo>
                <a:lnTo>
                  <a:pt x="888" y="1328"/>
                </a:lnTo>
                <a:lnTo>
                  <a:pt x="850" y="1314"/>
                </a:lnTo>
                <a:lnTo>
                  <a:pt x="782" y="1290"/>
                </a:lnTo>
                <a:lnTo>
                  <a:pt x="739" y="1277"/>
                </a:lnTo>
                <a:lnTo>
                  <a:pt x="739" y="1277"/>
                </a:lnTo>
                <a:lnTo>
                  <a:pt x="738" y="1277"/>
                </a:lnTo>
                <a:lnTo>
                  <a:pt x="735" y="1277"/>
                </a:lnTo>
                <a:lnTo>
                  <a:pt x="733" y="1276"/>
                </a:lnTo>
                <a:lnTo>
                  <a:pt x="739" y="1277"/>
                </a:lnTo>
                <a:lnTo>
                  <a:pt x="739" y="1277"/>
                </a:lnTo>
                <a:lnTo>
                  <a:pt x="741" y="1276"/>
                </a:lnTo>
                <a:lnTo>
                  <a:pt x="741" y="1271"/>
                </a:lnTo>
                <a:lnTo>
                  <a:pt x="739" y="1261"/>
                </a:lnTo>
                <a:lnTo>
                  <a:pt x="733" y="1247"/>
                </a:lnTo>
                <a:lnTo>
                  <a:pt x="733" y="1247"/>
                </a:lnTo>
                <a:lnTo>
                  <a:pt x="727" y="1235"/>
                </a:lnTo>
                <a:lnTo>
                  <a:pt x="721" y="1228"/>
                </a:lnTo>
                <a:lnTo>
                  <a:pt x="716" y="1222"/>
                </a:lnTo>
                <a:lnTo>
                  <a:pt x="712" y="1218"/>
                </a:lnTo>
                <a:lnTo>
                  <a:pt x="707" y="1214"/>
                </a:lnTo>
                <a:lnTo>
                  <a:pt x="703" y="1205"/>
                </a:lnTo>
                <a:lnTo>
                  <a:pt x="700" y="1192"/>
                </a:lnTo>
                <a:lnTo>
                  <a:pt x="695" y="1173"/>
                </a:lnTo>
                <a:lnTo>
                  <a:pt x="695" y="1173"/>
                </a:lnTo>
                <a:lnTo>
                  <a:pt x="690" y="1145"/>
                </a:lnTo>
                <a:lnTo>
                  <a:pt x="686" y="1113"/>
                </a:lnTo>
                <a:lnTo>
                  <a:pt x="678" y="1040"/>
                </a:lnTo>
                <a:lnTo>
                  <a:pt x="673" y="977"/>
                </a:lnTo>
                <a:lnTo>
                  <a:pt x="672" y="942"/>
                </a:lnTo>
                <a:lnTo>
                  <a:pt x="672" y="942"/>
                </a:lnTo>
                <a:lnTo>
                  <a:pt x="671" y="934"/>
                </a:lnTo>
                <a:lnTo>
                  <a:pt x="670" y="924"/>
                </a:lnTo>
                <a:lnTo>
                  <a:pt x="664" y="905"/>
                </a:lnTo>
                <a:lnTo>
                  <a:pt x="654" y="882"/>
                </a:lnTo>
                <a:lnTo>
                  <a:pt x="654" y="882"/>
                </a:lnTo>
                <a:lnTo>
                  <a:pt x="682" y="867"/>
                </a:lnTo>
                <a:lnTo>
                  <a:pt x="710" y="851"/>
                </a:lnTo>
                <a:lnTo>
                  <a:pt x="744" y="831"/>
                </a:lnTo>
                <a:lnTo>
                  <a:pt x="778" y="808"/>
                </a:lnTo>
                <a:lnTo>
                  <a:pt x="795" y="796"/>
                </a:lnTo>
                <a:lnTo>
                  <a:pt x="811" y="784"/>
                </a:lnTo>
                <a:lnTo>
                  <a:pt x="825" y="772"/>
                </a:lnTo>
                <a:lnTo>
                  <a:pt x="836" y="760"/>
                </a:lnTo>
                <a:lnTo>
                  <a:pt x="845" y="748"/>
                </a:lnTo>
                <a:lnTo>
                  <a:pt x="851" y="738"/>
                </a:lnTo>
                <a:lnTo>
                  <a:pt x="851" y="738"/>
                </a:lnTo>
                <a:lnTo>
                  <a:pt x="856" y="727"/>
                </a:lnTo>
                <a:lnTo>
                  <a:pt x="860" y="716"/>
                </a:lnTo>
                <a:lnTo>
                  <a:pt x="865" y="693"/>
                </a:lnTo>
                <a:lnTo>
                  <a:pt x="866" y="671"/>
                </a:lnTo>
                <a:lnTo>
                  <a:pt x="867" y="650"/>
                </a:lnTo>
                <a:lnTo>
                  <a:pt x="866" y="632"/>
                </a:lnTo>
                <a:lnTo>
                  <a:pt x="865" y="618"/>
                </a:lnTo>
                <a:lnTo>
                  <a:pt x="862" y="606"/>
                </a:lnTo>
                <a:lnTo>
                  <a:pt x="862" y="606"/>
                </a:lnTo>
                <a:lnTo>
                  <a:pt x="867" y="605"/>
                </a:lnTo>
                <a:lnTo>
                  <a:pt x="871" y="604"/>
                </a:lnTo>
                <a:lnTo>
                  <a:pt x="873" y="600"/>
                </a:lnTo>
                <a:lnTo>
                  <a:pt x="875" y="595"/>
                </a:lnTo>
                <a:lnTo>
                  <a:pt x="874" y="588"/>
                </a:lnTo>
                <a:lnTo>
                  <a:pt x="869" y="577"/>
                </a:lnTo>
                <a:lnTo>
                  <a:pt x="860" y="564"/>
                </a:lnTo>
                <a:lnTo>
                  <a:pt x="860" y="564"/>
                </a:lnTo>
                <a:lnTo>
                  <a:pt x="848" y="550"/>
                </a:lnTo>
                <a:lnTo>
                  <a:pt x="836" y="537"/>
                </a:lnTo>
                <a:lnTo>
                  <a:pt x="812" y="512"/>
                </a:lnTo>
                <a:lnTo>
                  <a:pt x="800" y="498"/>
                </a:lnTo>
                <a:lnTo>
                  <a:pt x="788" y="485"/>
                </a:lnTo>
                <a:lnTo>
                  <a:pt x="776" y="470"/>
                </a:lnTo>
                <a:lnTo>
                  <a:pt x="764" y="452"/>
                </a:lnTo>
                <a:lnTo>
                  <a:pt x="764" y="452"/>
                </a:lnTo>
                <a:lnTo>
                  <a:pt x="741" y="416"/>
                </a:lnTo>
                <a:lnTo>
                  <a:pt x="719" y="384"/>
                </a:lnTo>
                <a:lnTo>
                  <a:pt x="676" y="321"/>
                </a:lnTo>
                <a:lnTo>
                  <a:pt x="676" y="321"/>
                </a:lnTo>
                <a:lnTo>
                  <a:pt x="665" y="307"/>
                </a:lnTo>
                <a:lnTo>
                  <a:pt x="651" y="293"/>
                </a:lnTo>
                <a:lnTo>
                  <a:pt x="636" y="282"/>
                </a:lnTo>
                <a:lnTo>
                  <a:pt x="622" y="271"/>
                </a:lnTo>
                <a:lnTo>
                  <a:pt x="599" y="257"/>
                </a:lnTo>
                <a:lnTo>
                  <a:pt x="590" y="252"/>
                </a:lnTo>
                <a:lnTo>
                  <a:pt x="523" y="232"/>
                </a:lnTo>
                <a:lnTo>
                  <a:pt x="523" y="232"/>
                </a:lnTo>
                <a:lnTo>
                  <a:pt x="523" y="192"/>
                </a:lnTo>
                <a:lnTo>
                  <a:pt x="523" y="192"/>
                </a:lnTo>
                <a:lnTo>
                  <a:pt x="524" y="163"/>
                </a:lnTo>
                <a:lnTo>
                  <a:pt x="524" y="154"/>
                </a:lnTo>
                <a:lnTo>
                  <a:pt x="523" y="148"/>
                </a:lnTo>
                <a:lnTo>
                  <a:pt x="523" y="148"/>
                </a:lnTo>
                <a:lnTo>
                  <a:pt x="518" y="110"/>
                </a:lnTo>
                <a:lnTo>
                  <a:pt x="514" y="83"/>
                </a:lnTo>
                <a:lnTo>
                  <a:pt x="511" y="68"/>
                </a:lnTo>
                <a:lnTo>
                  <a:pt x="511" y="68"/>
                </a:lnTo>
                <a:lnTo>
                  <a:pt x="506" y="59"/>
                </a:lnTo>
                <a:lnTo>
                  <a:pt x="499" y="49"/>
                </a:lnTo>
                <a:lnTo>
                  <a:pt x="490" y="38"/>
                </a:lnTo>
                <a:lnTo>
                  <a:pt x="483" y="31"/>
                </a:lnTo>
                <a:lnTo>
                  <a:pt x="483" y="31"/>
                </a:lnTo>
                <a:lnTo>
                  <a:pt x="476" y="25"/>
                </a:lnTo>
                <a:lnTo>
                  <a:pt x="470" y="21"/>
                </a:lnTo>
                <a:lnTo>
                  <a:pt x="464" y="19"/>
                </a:lnTo>
                <a:lnTo>
                  <a:pt x="460" y="19"/>
                </a:lnTo>
                <a:lnTo>
                  <a:pt x="460" y="19"/>
                </a:lnTo>
                <a:lnTo>
                  <a:pt x="452" y="15"/>
                </a:lnTo>
                <a:lnTo>
                  <a:pt x="443" y="9"/>
                </a:lnTo>
                <a:lnTo>
                  <a:pt x="428" y="0"/>
                </a:lnTo>
                <a:lnTo>
                  <a:pt x="404" y="15"/>
                </a:lnTo>
                <a:lnTo>
                  <a:pt x="396" y="26"/>
                </a:lnTo>
                <a:lnTo>
                  <a:pt x="396" y="26"/>
                </a:lnTo>
                <a:lnTo>
                  <a:pt x="383" y="22"/>
                </a:lnTo>
                <a:lnTo>
                  <a:pt x="371" y="20"/>
                </a:lnTo>
                <a:lnTo>
                  <a:pt x="361" y="19"/>
                </a:lnTo>
                <a:lnTo>
                  <a:pt x="361" y="19"/>
                </a:lnTo>
                <a:lnTo>
                  <a:pt x="358" y="19"/>
                </a:lnTo>
                <a:lnTo>
                  <a:pt x="355" y="20"/>
                </a:lnTo>
                <a:lnTo>
                  <a:pt x="349" y="25"/>
                </a:lnTo>
                <a:lnTo>
                  <a:pt x="345" y="31"/>
                </a:lnTo>
                <a:lnTo>
                  <a:pt x="337" y="35"/>
                </a:lnTo>
                <a:lnTo>
                  <a:pt x="337" y="35"/>
                </a:lnTo>
                <a:lnTo>
                  <a:pt x="329" y="39"/>
                </a:lnTo>
                <a:lnTo>
                  <a:pt x="319" y="41"/>
                </a:lnTo>
                <a:lnTo>
                  <a:pt x="310" y="44"/>
                </a:lnTo>
                <a:lnTo>
                  <a:pt x="310" y="44"/>
                </a:lnTo>
                <a:lnTo>
                  <a:pt x="309" y="47"/>
                </a:lnTo>
                <a:lnTo>
                  <a:pt x="309" y="51"/>
                </a:lnTo>
                <a:lnTo>
                  <a:pt x="310" y="56"/>
                </a:lnTo>
                <a:lnTo>
                  <a:pt x="310" y="56"/>
                </a:lnTo>
                <a:lnTo>
                  <a:pt x="313" y="68"/>
                </a:lnTo>
                <a:lnTo>
                  <a:pt x="315" y="75"/>
                </a:lnTo>
                <a:lnTo>
                  <a:pt x="315" y="79"/>
                </a:lnTo>
                <a:lnTo>
                  <a:pt x="313" y="81"/>
                </a:lnTo>
                <a:lnTo>
                  <a:pt x="313" y="81"/>
                </a:lnTo>
                <a:lnTo>
                  <a:pt x="303" y="99"/>
                </a:lnTo>
                <a:lnTo>
                  <a:pt x="303" y="99"/>
                </a:lnTo>
                <a:lnTo>
                  <a:pt x="303" y="102"/>
                </a:lnTo>
                <a:lnTo>
                  <a:pt x="304" y="107"/>
                </a:lnTo>
                <a:lnTo>
                  <a:pt x="306" y="113"/>
                </a:lnTo>
                <a:lnTo>
                  <a:pt x="306" y="113"/>
                </a:lnTo>
                <a:lnTo>
                  <a:pt x="311" y="118"/>
                </a:lnTo>
                <a:lnTo>
                  <a:pt x="316" y="124"/>
                </a:lnTo>
                <a:lnTo>
                  <a:pt x="318" y="129"/>
                </a:lnTo>
                <a:lnTo>
                  <a:pt x="319" y="132"/>
                </a:lnTo>
                <a:lnTo>
                  <a:pt x="318" y="137"/>
                </a:lnTo>
                <a:lnTo>
                  <a:pt x="318" y="137"/>
                </a:lnTo>
                <a:lnTo>
                  <a:pt x="318" y="147"/>
                </a:lnTo>
                <a:lnTo>
                  <a:pt x="318" y="157"/>
                </a:lnTo>
                <a:lnTo>
                  <a:pt x="318" y="169"/>
                </a:lnTo>
                <a:lnTo>
                  <a:pt x="318" y="169"/>
                </a:lnTo>
                <a:lnTo>
                  <a:pt x="317" y="166"/>
                </a:lnTo>
                <a:lnTo>
                  <a:pt x="312" y="160"/>
                </a:lnTo>
                <a:lnTo>
                  <a:pt x="310" y="159"/>
                </a:lnTo>
                <a:lnTo>
                  <a:pt x="307" y="159"/>
                </a:lnTo>
                <a:lnTo>
                  <a:pt x="306" y="162"/>
                </a:lnTo>
                <a:lnTo>
                  <a:pt x="306" y="169"/>
                </a:lnTo>
                <a:lnTo>
                  <a:pt x="306" y="169"/>
                </a:lnTo>
                <a:lnTo>
                  <a:pt x="309" y="178"/>
                </a:lnTo>
                <a:lnTo>
                  <a:pt x="311" y="187"/>
                </a:lnTo>
                <a:lnTo>
                  <a:pt x="318" y="203"/>
                </a:lnTo>
                <a:lnTo>
                  <a:pt x="324" y="214"/>
                </a:lnTo>
                <a:lnTo>
                  <a:pt x="327" y="218"/>
                </a:lnTo>
                <a:lnTo>
                  <a:pt x="327" y="218"/>
                </a:lnTo>
                <a:lnTo>
                  <a:pt x="315" y="226"/>
                </a:lnTo>
                <a:lnTo>
                  <a:pt x="281" y="251"/>
                </a:lnTo>
                <a:lnTo>
                  <a:pt x="281" y="251"/>
                </a:lnTo>
                <a:lnTo>
                  <a:pt x="255" y="271"/>
                </a:lnTo>
                <a:lnTo>
                  <a:pt x="246" y="278"/>
                </a:lnTo>
                <a:lnTo>
                  <a:pt x="236" y="290"/>
                </a:lnTo>
                <a:lnTo>
                  <a:pt x="236" y="290"/>
                </a:lnTo>
                <a:lnTo>
                  <a:pt x="225" y="302"/>
                </a:lnTo>
                <a:lnTo>
                  <a:pt x="217" y="311"/>
                </a:lnTo>
                <a:lnTo>
                  <a:pt x="208" y="320"/>
                </a:lnTo>
                <a:lnTo>
                  <a:pt x="194" y="337"/>
                </a:lnTo>
                <a:lnTo>
                  <a:pt x="194" y="337"/>
                </a:lnTo>
                <a:lnTo>
                  <a:pt x="172" y="362"/>
                </a:lnTo>
                <a:lnTo>
                  <a:pt x="151" y="386"/>
                </a:lnTo>
                <a:lnTo>
                  <a:pt x="126" y="412"/>
                </a:lnTo>
                <a:lnTo>
                  <a:pt x="126" y="412"/>
                </a:lnTo>
                <a:lnTo>
                  <a:pt x="102" y="459"/>
                </a:lnTo>
                <a:lnTo>
                  <a:pt x="72" y="517"/>
                </a:lnTo>
                <a:lnTo>
                  <a:pt x="72" y="517"/>
                </a:lnTo>
                <a:lnTo>
                  <a:pt x="34" y="612"/>
                </a:lnTo>
                <a:lnTo>
                  <a:pt x="0" y="693"/>
                </a:lnTo>
                <a:lnTo>
                  <a:pt x="0" y="693"/>
                </a:lnTo>
                <a:lnTo>
                  <a:pt x="9" y="782"/>
                </a:lnTo>
                <a:lnTo>
                  <a:pt x="9" y="782"/>
                </a:lnTo>
                <a:lnTo>
                  <a:pt x="11" y="789"/>
                </a:lnTo>
                <a:lnTo>
                  <a:pt x="19" y="802"/>
                </a:lnTo>
                <a:lnTo>
                  <a:pt x="24" y="808"/>
                </a:lnTo>
                <a:lnTo>
                  <a:pt x="29" y="813"/>
                </a:lnTo>
                <a:lnTo>
                  <a:pt x="32" y="815"/>
                </a:lnTo>
                <a:lnTo>
                  <a:pt x="34" y="815"/>
                </a:lnTo>
                <a:lnTo>
                  <a:pt x="35" y="815"/>
                </a:lnTo>
                <a:lnTo>
                  <a:pt x="35" y="815"/>
                </a:lnTo>
                <a:lnTo>
                  <a:pt x="36" y="812"/>
                </a:lnTo>
                <a:lnTo>
                  <a:pt x="37" y="808"/>
                </a:lnTo>
                <a:lnTo>
                  <a:pt x="36" y="796"/>
                </a:lnTo>
                <a:lnTo>
                  <a:pt x="32" y="782"/>
                </a:lnTo>
                <a:lnTo>
                  <a:pt x="32" y="782"/>
                </a:lnTo>
                <a:lnTo>
                  <a:pt x="42" y="795"/>
                </a:lnTo>
                <a:lnTo>
                  <a:pt x="49" y="802"/>
                </a:lnTo>
                <a:lnTo>
                  <a:pt x="53" y="805"/>
                </a:lnTo>
                <a:lnTo>
                  <a:pt x="55" y="805"/>
                </a:lnTo>
                <a:lnTo>
                  <a:pt x="55" y="805"/>
                </a:lnTo>
                <a:lnTo>
                  <a:pt x="55" y="801"/>
                </a:lnTo>
                <a:lnTo>
                  <a:pt x="55" y="795"/>
                </a:lnTo>
                <a:lnTo>
                  <a:pt x="50" y="778"/>
                </a:lnTo>
                <a:lnTo>
                  <a:pt x="43" y="752"/>
                </a:lnTo>
                <a:lnTo>
                  <a:pt x="43" y="752"/>
                </a:lnTo>
                <a:lnTo>
                  <a:pt x="43" y="748"/>
                </a:lnTo>
                <a:lnTo>
                  <a:pt x="44" y="745"/>
                </a:lnTo>
                <a:lnTo>
                  <a:pt x="47" y="741"/>
                </a:lnTo>
                <a:lnTo>
                  <a:pt x="47" y="741"/>
                </a:lnTo>
                <a:lnTo>
                  <a:pt x="53" y="752"/>
                </a:lnTo>
                <a:lnTo>
                  <a:pt x="58" y="758"/>
                </a:lnTo>
                <a:lnTo>
                  <a:pt x="61" y="760"/>
                </a:lnTo>
                <a:lnTo>
                  <a:pt x="65" y="761"/>
                </a:lnTo>
                <a:lnTo>
                  <a:pt x="65" y="761"/>
                </a:lnTo>
                <a:lnTo>
                  <a:pt x="66" y="761"/>
                </a:lnTo>
                <a:lnTo>
                  <a:pt x="67" y="759"/>
                </a:lnTo>
                <a:lnTo>
                  <a:pt x="67" y="752"/>
                </a:lnTo>
                <a:lnTo>
                  <a:pt x="67" y="727"/>
                </a:lnTo>
                <a:lnTo>
                  <a:pt x="66" y="699"/>
                </a:lnTo>
                <a:lnTo>
                  <a:pt x="66" y="687"/>
                </a:lnTo>
                <a:lnTo>
                  <a:pt x="68" y="679"/>
                </a:lnTo>
                <a:lnTo>
                  <a:pt x="68" y="679"/>
                </a:lnTo>
                <a:lnTo>
                  <a:pt x="70" y="674"/>
                </a:lnTo>
                <a:lnTo>
                  <a:pt x="70" y="673"/>
                </a:lnTo>
                <a:lnTo>
                  <a:pt x="68" y="673"/>
                </a:lnTo>
                <a:lnTo>
                  <a:pt x="70" y="669"/>
                </a:lnTo>
                <a:lnTo>
                  <a:pt x="79" y="653"/>
                </a:lnTo>
                <a:lnTo>
                  <a:pt x="79" y="653"/>
                </a:lnTo>
                <a:lnTo>
                  <a:pt x="168" y="486"/>
                </a:lnTo>
                <a:lnTo>
                  <a:pt x="168" y="486"/>
                </a:lnTo>
                <a:lnTo>
                  <a:pt x="174" y="478"/>
                </a:lnTo>
                <a:lnTo>
                  <a:pt x="182" y="467"/>
                </a:lnTo>
                <a:lnTo>
                  <a:pt x="203" y="443"/>
                </a:lnTo>
                <a:lnTo>
                  <a:pt x="224" y="422"/>
                </a:lnTo>
                <a:lnTo>
                  <a:pt x="232" y="415"/>
                </a:lnTo>
                <a:lnTo>
                  <a:pt x="236" y="412"/>
                </a:lnTo>
                <a:lnTo>
                  <a:pt x="236" y="412"/>
                </a:lnTo>
                <a:lnTo>
                  <a:pt x="256" y="403"/>
                </a:lnTo>
                <a:lnTo>
                  <a:pt x="270" y="395"/>
                </a:lnTo>
                <a:lnTo>
                  <a:pt x="270" y="395"/>
                </a:lnTo>
                <a:lnTo>
                  <a:pt x="340" y="464"/>
                </a:lnTo>
                <a:lnTo>
                  <a:pt x="415" y="539"/>
                </a:lnTo>
                <a:lnTo>
                  <a:pt x="415" y="539"/>
                </a:lnTo>
                <a:lnTo>
                  <a:pt x="423" y="550"/>
                </a:lnTo>
                <a:lnTo>
                  <a:pt x="434" y="564"/>
                </a:lnTo>
                <a:lnTo>
                  <a:pt x="444" y="577"/>
                </a:lnTo>
                <a:lnTo>
                  <a:pt x="446" y="582"/>
                </a:lnTo>
                <a:lnTo>
                  <a:pt x="446" y="586"/>
                </a:lnTo>
                <a:lnTo>
                  <a:pt x="446" y="586"/>
                </a:lnTo>
                <a:lnTo>
                  <a:pt x="447" y="587"/>
                </a:lnTo>
                <a:lnTo>
                  <a:pt x="449" y="589"/>
                </a:lnTo>
                <a:lnTo>
                  <a:pt x="450" y="593"/>
                </a:lnTo>
                <a:lnTo>
                  <a:pt x="451" y="595"/>
                </a:lnTo>
                <a:lnTo>
                  <a:pt x="450" y="599"/>
                </a:lnTo>
                <a:lnTo>
                  <a:pt x="447" y="602"/>
                </a:lnTo>
                <a:lnTo>
                  <a:pt x="441" y="605"/>
                </a:lnTo>
                <a:lnTo>
                  <a:pt x="432" y="608"/>
                </a:lnTo>
                <a:lnTo>
                  <a:pt x="432" y="608"/>
                </a:lnTo>
                <a:lnTo>
                  <a:pt x="421" y="612"/>
                </a:lnTo>
                <a:lnTo>
                  <a:pt x="410" y="616"/>
                </a:lnTo>
                <a:lnTo>
                  <a:pt x="389" y="624"/>
                </a:lnTo>
                <a:lnTo>
                  <a:pt x="378" y="628"/>
                </a:lnTo>
                <a:lnTo>
                  <a:pt x="366" y="631"/>
                </a:lnTo>
                <a:lnTo>
                  <a:pt x="353" y="633"/>
                </a:lnTo>
                <a:lnTo>
                  <a:pt x="339" y="635"/>
                </a:lnTo>
                <a:lnTo>
                  <a:pt x="339" y="635"/>
                </a:lnTo>
                <a:lnTo>
                  <a:pt x="327" y="636"/>
                </a:lnTo>
                <a:lnTo>
                  <a:pt x="319" y="637"/>
                </a:lnTo>
                <a:lnTo>
                  <a:pt x="315" y="639"/>
                </a:lnTo>
                <a:lnTo>
                  <a:pt x="312" y="642"/>
                </a:lnTo>
                <a:lnTo>
                  <a:pt x="309" y="643"/>
                </a:lnTo>
                <a:lnTo>
                  <a:pt x="305" y="643"/>
                </a:lnTo>
                <a:lnTo>
                  <a:pt x="298" y="642"/>
                </a:lnTo>
                <a:lnTo>
                  <a:pt x="286" y="638"/>
                </a:lnTo>
                <a:lnTo>
                  <a:pt x="286" y="638"/>
                </a:lnTo>
                <a:lnTo>
                  <a:pt x="262" y="632"/>
                </a:lnTo>
                <a:lnTo>
                  <a:pt x="248" y="628"/>
                </a:lnTo>
                <a:lnTo>
                  <a:pt x="243" y="626"/>
                </a:lnTo>
                <a:lnTo>
                  <a:pt x="239" y="626"/>
                </a:lnTo>
                <a:lnTo>
                  <a:pt x="236" y="626"/>
                </a:lnTo>
                <a:lnTo>
                  <a:pt x="231" y="629"/>
                </a:lnTo>
                <a:lnTo>
                  <a:pt x="231" y="629"/>
                </a:lnTo>
                <a:lnTo>
                  <a:pt x="220" y="632"/>
                </a:lnTo>
                <a:lnTo>
                  <a:pt x="209" y="636"/>
                </a:lnTo>
                <a:lnTo>
                  <a:pt x="201" y="639"/>
                </a:lnTo>
                <a:lnTo>
                  <a:pt x="197" y="641"/>
                </a:lnTo>
                <a:lnTo>
                  <a:pt x="196" y="643"/>
                </a:lnTo>
                <a:lnTo>
                  <a:pt x="196" y="643"/>
                </a:lnTo>
                <a:lnTo>
                  <a:pt x="193" y="650"/>
                </a:lnTo>
                <a:lnTo>
                  <a:pt x="190" y="655"/>
                </a:lnTo>
                <a:lnTo>
                  <a:pt x="188" y="663"/>
                </a:lnTo>
                <a:lnTo>
                  <a:pt x="188" y="663"/>
                </a:lnTo>
                <a:lnTo>
                  <a:pt x="184" y="675"/>
                </a:lnTo>
                <a:lnTo>
                  <a:pt x="180" y="690"/>
                </a:lnTo>
                <a:lnTo>
                  <a:pt x="176" y="703"/>
                </a:lnTo>
                <a:lnTo>
                  <a:pt x="176" y="708"/>
                </a:lnTo>
                <a:lnTo>
                  <a:pt x="177" y="711"/>
                </a:lnTo>
                <a:lnTo>
                  <a:pt x="177" y="711"/>
                </a:lnTo>
                <a:lnTo>
                  <a:pt x="181" y="712"/>
                </a:lnTo>
                <a:lnTo>
                  <a:pt x="186" y="714"/>
                </a:lnTo>
                <a:lnTo>
                  <a:pt x="195" y="715"/>
                </a:lnTo>
                <a:lnTo>
                  <a:pt x="206" y="715"/>
                </a:lnTo>
                <a:lnTo>
                  <a:pt x="212" y="714"/>
                </a:lnTo>
                <a:lnTo>
                  <a:pt x="212" y="714"/>
                </a:lnTo>
                <a:lnTo>
                  <a:pt x="215" y="712"/>
                </a:lnTo>
                <a:lnTo>
                  <a:pt x="219" y="714"/>
                </a:lnTo>
                <a:lnTo>
                  <a:pt x="225" y="714"/>
                </a:lnTo>
                <a:lnTo>
                  <a:pt x="232" y="715"/>
                </a:lnTo>
                <a:lnTo>
                  <a:pt x="232" y="715"/>
                </a:lnTo>
                <a:lnTo>
                  <a:pt x="256" y="715"/>
                </a:lnTo>
                <a:lnTo>
                  <a:pt x="270" y="714"/>
                </a:lnTo>
                <a:lnTo>
                  <a:pt x="317" y="698"/>
                </a:lnTo>
                <a:lnTo>
                  <a:pt x="317" y="698"/>
                </a:lnTo>
                <a:lnTo>
                  <a:pt x="300" y="710"/>
                </a:lnTo>
                <a:lnTo>
                  <a:pt x="262" y="741"/>
                </a:lnTo>
                <a:lnTo>
                  <a:pt x="241" y="758"/>
                </a:lnTo>
                <a:lnTo>
                  <a:pt x="221" y="775"/>
                </a:lnTo>
                <a:lnTo>
                  <a:pt x="206" y="789"/>
                </a:lnTo>
                <a:lnTo>
                  <a:pt x="201" y="795"/>
                </a:lnTo>
                <a:lnTo>
                  <a:pt x="197" y="800"/>
                </a:lnTo>
                <a:lnTo>
                  <a:pt x="197" y="800"/>
                </a:lnTo>
                <a:lnTo>
                  <a:pt x="194" y="809"/>
                </a:lnTo>
                <a:lnTo>
                  <a:pt x="190" y="819"/>
                </a:lnTo>
                <a:lnTo>
                  <a:pt x="188" y="830"/>
                </a:lnTo>
                <a:lnTo>
                  <a:pt x="187" y="840"/>
                </a:lnTo>
                <a:lnTo>
                  <a:pt x="188" y="852"/>
                </a:lnTo>
                <a:lnTo>
                  <a:pt x="189" y="864"/>
                </a:lnTo>
                <a:lnTo>
                  <a:pt x="191" y="875"/>
                </a:lnTo>
                <a:lnTo>
                  <a:pt x="196" y="887"/>
                </a:lnTo>
                <a:lnTo>
                  <a:pt x="196" y="887"/>
                </a:lnTo>
                <a:lnTo>
                  <a:pt x="206" y="903"/>
                </a:lnTo>
                <a:lnTo>
                  <a:pt x="223" y="927"/>
                </a:lnTo>
                <a:lnTo>
                  <a:pt x="268" y="986"/>
                </a:lnTo>
                <a:lnTo>
                  <a:pt x="291" y="1019"/>
                </a:lnTo>
                <a:lnTo>
                  <a:pt x="311" y="1049"/>
                </a:lnTo>
                <a:lnTo>
                  <a:pt x="319" y="1062"/>
                </a:lnTo>
                <a:lnTo>
                  <a:pt x="327" y="1074"/>
                </a:lnTo>
                <a:lnTo>
                  <a:pt x="331" y="1083"/>
                </a:lnTo>
                <a:lnTo>
                  <a:pt x="334" y="1092"/>
                </a:lnTo>
                <a:lnTo>
                  <a:pt x="334" y="1092"/>
                </a:lnTo>
                <a:lnTo>
                  <a:pt x="335" y="1104"/>
                </a:lnTo>
                <a:lnTo>
                  <a:pt x="334" y="1112"/>
                </a:lnTo>
                <a:lnTo>
                  <a:pt x="331" y="1119"/>
                </a:lnTo>
                <a:lnTo>
                  <a:pt x="328" y="1123"/>
                </a:lnTo>
                <a:lnTo>
                  <a:pt x="324" y="1125"/>
                </a:lnTo>
                <a:lnTo>
                  <a:pt x="321" y="1126"/>
                </a:lnTo>
                <a:lnTo>
                  <a:pt x="317" y="1127"/>
                </a:lnTo>
                <a:lnTo>
                  <a:pt x="317" y="1127"/>
                </a:lnTo>
                <a:lnTo>
                  <a:pt x="303" y="1115"/>
                </a:lnTo>
                <a:lnTo>
                  <a:pt x="285" y="1102"/>
                </a:lnTo>
                <a:lnTo>
                  <a:pt x="263" y="1088"/>
                </a:lnTo>
                <a:lnTo>
                  <a:pt x="238" y="1074"/>
                </a:lnTo>
                <a:lnTo>
                  <a:pt x="225" y="1066"/>
                </a:lnTo>
                <a:lnTo>
                  <a:pt x="212" y="1060"/>
                </a:lnTo>
                <a:lnTo>
                  <a:pt x="197" y="1056"/>
                </a:lnTo>
                <a:lnTo>
                  <a:pt x="183" y="1051"/>
                </a:lnTo>
                <a:lnTo>
                  <a:pt x="170" y="1049"/>
                </a:lnTo>
                <a:lnTo>
                  <a:pt x="156" y="1047"/>
                </a:lnTo>
                <a:lnTo>
                  <a:pt x="156" y="1047"/>
                </a:lnTo>
                <a:lnTo>
                  <a:pt x="131" y="1047"/>
                </a:lnTo>
                <a:lnTo>
                  <a:pt x="105" y="1050"/>
                </a:lnTo>
                <a:lnTo>
                  <a:pt x="95" y="1052"/>
                </a:lnTo>
                <a:lnTo>
                  <a:pt x="84" y="1056"/>
                </a:lnTo>
                <a:lnTo>
                  <a:pt x="74" y="1059"/>
                </a:lnTo>
                <a:lnTo>
                  <a:pt x="65" y="1064"/>
                </a:lnTo>
                <a:lnTo>
                  <a:pt x="58" y="1069"/>
                </a:lnTo>
                <a:lnTo>
                  <a:pt x="50" y="1076"/>
                </a:lnTo>
                <a:lnTo>
                  <a:pt x="44" y="1083"/>
                </a:lnTo>
                <a:lnTo>
                  <a:pt x="41" y="1092"/>
                </a:lnTo>
                <a:lnTo>
                  <a:pt x="37" y="1100"/>
                </a:lnTo>
                <a:lnTo>
                  <a:pt x="36" y="1111"/>
                </a:lnTo>
                <a:lnTo>
                  <a:pt x="37" y="1121"/>
                </a:lnTo>
                <a:lnTo>
                  <a:pt x="38" y="1133"/>
                </a:lnTo>
                <a:lnTo>
                  <a:pt x="38" y="1133"/>
                </a:lnTo>
                <a:lnTo>
                  <a:pt x="42" y="1147"/>
                </a:lnTo>
                <a:lnTo>
                  <a:pt x="47" y="1159"/>
                </a:lnTo>
                <a:lnTo>
                  <a:pt x="53" y="1172"/>
                </a:lnTo>
                <a:lnTo>
                  <a:pt x="59" y="1184"/>
                </a:lnTo>
                <a:lnTo>
                  <a:pt x="68" y="1196"/>
                </a:lnTo>
                <a:lnTo>
                  <a:pt x="79" y="1208"/>
                </a:lnTo>
                <a:lnTo>
                  <a:pt x="92" y="1220"/>
                </a:lnTo>
                <a:lnTo>
                  <a:pt x="107" y="1233"/>
                </a:lnTo>
                <a:lnTo>
                  <a:pt x="126" y="1246"/>
                </a:lnTo>
                <a:lnTo>
                  <a:pt x="146" y="1259"/>
                </a:lnTo>
                <a:lnTo>
                  <a:pt x="170" y="1273"/>
                </a:lnTo>
                <a:lnTo>
                  <a:pt x="197" y="1289"/>
                </a:lnTo>
                <a:lnTo>
                  <a:pt x="229" y="1304"/>
                </a:lnTo>
                <a:lnTo>
                  <a:pt x="263" y="1321"/>
                </a:lnTo>
                <a:lnTo>
                  <a:pt x="346" y="1358"/>
                </a:lnTo>
                <a:lnTo>
                  <a:pt x="346" y="1358"/>
                </a:lnTo>
                <a:lnTo>
                  <a:pt x="389" y="1376"/>
                </a:lnTo>
                <a:lnTo>
                  <a:pt x="429" y="1392"/>
                </a:lnTo>
                <a:lnTo>
                  <a:pt x="465" y="1405"/>
                </a:lnTo>
                <a:lnTo>
                  <a:pt x="500" y="1414"/>
                </a:lnTo>
                <a:lnTo>
                  <a:pt x="531" y="1423"/>
                </a:lnTo>
                <a:lnTo>
                  <a:pt x="560" y="1430"/>
                </a:lnTo>
                <a:lnTo>
                  <a:pt x="587" y="1434"/>
                </a:lnTo>
                <a:lnTo>
                  <a:pt x="612" y="1437"/>
                </a:lnTo>
                <a:lnTo>
                  <a:pt x="637" y="1438"/>
                </a:lnTo>
                <a:lnTo>
                  <a:pt x="660" y="1440"/>
                </a:lnTo>
                <a:lnTo>
                  <a:pt x="683" y="1440"/>
                </a:lnTo>
                <a:lnTo>
                  <a:pt x="706" y="1438"/>
                </a:lnTo>
                <a:lnTo>
                  <a:pt x="752" y="1436"/>
                </a:lnTo>
                <a:lnTo>
                  <a:pt x="801" y="1432"/>
                </a:lnTo>
                <a:lnTo>
                  <a:pt x="801" y="1432"/>
                </a:lnTo>
                <a:lnTo>
                  <a:pt x="853" y="1430"/>
                </a:lnTo>
                <a:lnTo>
                  <a:pt x="899" y="1428"/>
                </a:lnTo>
                <a:lnTo>
                  <a:pt x="941" y="1424"/>
                </a:lnTo>
                <a:lnTo>
                  <a:pt x="960" y="1422"/>
                </a:lnTo>
                <a:lnTo>
                  <a:pt x="976" y="1419"/>
                </a:lnTo>
                <a:lnTo>
                  <a:pt x="989" y="1416"/>
                </a:lnTo>
                <a:lnTo>
                  <a:pt x="1000" y="1412"/>
                </a:lnTo>
                <a:lnTo>
                  <a:pt x="1007" y="1407"/>
                </a:lnTo>
                <a:lnTo>
                  <a:pt x="1009" y="1405"/>
                </a:lnTo>
                <a:lnTo>
                  <a:pt x="1012" y="1403"/>
                </a:lnTo>
                <a:lnTo>
                  <a:pt x="1012" y="1399"/>
                </a:lnTo>
                <a:lnTo>
                  <a:pt x="1012" y="1397"/>
                </a:lnTo>
                <a:lnTo>
                  <a:pt x="1010" y="1393"/>
                </a:lnTo>
                <a:lnTo>
                  <a:pt x="1009" y="1389"/>
                </a:lnTo>
                <a:lnTo>
                  <a:pt x="1001" y="1382"/>
                </a:lnTo>
                <a:lnTo>
                  <a:pt x="989" y="1374"/>
                </a:lnTo>
                <a:lnTo>
                  <a:pt x="989" y="1374"/>
                </a:lnTo>
                <a:close/>
                <a:moveTo>
                  <a:pt x="468" y="861"/>
                </a:moveTo>
                <a:lnTo>
                  <a:pt x="468" y="861"/>
                </a:lnTo>
                <a:lnTo>
                  <a:pt x="488" y="889"/>
                </a:lnTo>
                <a:lnTo>
                  <a:pt x="502" y="913"/>
                </a:lnTo>
                <a:lnTo>
                  <a:pt x="513" y="931"/>
                </a:lnTo>
                <a:lnTo>
                  <a:pt x="513" y="931"/>
                </a:lnTo>
                <a:lnTo>
                  <a:pt x="527" y="956"/>
                </a:lnTo>
                <a:lnTo>
                  <a:pt x="539" y="978"/>
                </a:lnTo>
                <a:lnTo>
                  <a:pt x="553" y="1003"/>
                </a:lnTo>
                <a:lnTo>
                  <a:pt x="564" y="1032"/>
                </a:lnTo>
                <a:lnTo>
                  <a:pt x="575" y="1063"/>
                </a:lnTo>
                <a:lnTo>
                  <a:pt x="580" y="1080"/>
                </a:lnTo>
                <a:lnTo>
                  <a:pt x="584" y="1095"/>
                </a:lnTo>
                <a:lnTo>
                  <a:pt x="586" y="1112"/>
                </a:lnTo>
                <a:lnTo>
                  <a:pt x="588" y="1127"/>
                </a:lnTo>
                <a:lnTo>
                  <a:pt x="588" y="1127"/>
                </a:lnTo>
                <a:lnTo>
                  <a:pt x="591" y="1156"/>
                </a:lnTo>
                <a:lnTo>
                  <a:pt x="594" y="1179"/>
                </a:lnTo>
                <a:lnTo>
                  <a:pt x="598" y="1197"/>
                </a:lnTo>
                <a:lnTo>
                  <a:pt x="603" y="1210"/>
                </a:lnTo>
                <a:lnTo>
                  <a:pt x="608" y="1218"/>
                </a:lnTo>
                <a:lnTo>
                  <a:pt x="611" y="1224"/>
                </a:lnTo>
                <a:lnTo>
                  <a:pt x="615" y="1229"/>
                </a:lnTo>
                <a:lnTo>
                  <a:pt x="486" y="1185"/>
                </a:lnTo>
                <a:lnTo>
                  <a:pt x="486" y="1185"/>
                </a:lnTo>
                <a:lnTo>
                  <a:pt x="489" y="1178"/>
                </a:lnTo>
                <a:lnTo>
                  <a:pt x="493" y="1169"/>
                </a:lnTo>
                <a:lnTo>
                  <a:pt x="498" y="1159"/>
                </a:lnTo>
                <a:lnTo>
                  <a:pt x="498" y="1159"/>
                </a:lnTo>
                <a:lnTo>
                  <a:pt x="499" y="1151"/>
                </a:lnTo>
                <a:lnTo>
                  <a:pt x="499" y="1147"/>
                </a:lnTo>
                <a:lnTo>
                  <a:pt x="498" y="1143"/>
                </a:lnTo>
                <a:lnTo>
                  <a:pt x="494" y="1139"/>
                </a:lnTo>
                <a:lnTo>
                  <a:pt x="482" y="1131"/>
                </a:lnTo>
                <a:lnTo>
                  <a:pt x="463" y="1118"/>
                </a:lnTo>
                <a:lnTo>
                  <a:pt x="463" y="1118"/>
                </a:lnTo>
                <a:lnTo>
                  <a:pt x="453" y="1111"/>
                </a:lnTo>
                <a:lnTo>
                  <a:pt x="446" y="1104"/>
                </a:lnTo>
                <a:lnTo>
                  <a:pt x="441" y="1098"/>
                </a:lnTo>
                <a:lnTo>
                  <a:pt x="438" y="1092"/>
                </a:lnTo>
                <a:lnTo>
                  <a:pt x="429" y="1077"/>
                </a:lnTo>
                <a:lnTo>
                  <a:pt x="423" y="1068"/>
                </a:lnTo>
                <a:lnTo>
                  <a:pt x="416" y="1057"/>
                </a:lnTo>
                <a:lnTo>
                  <a:pt x="416" y="1057"/>
                </a:lnTo>
                <a:lnTo>
                  <a:pt x="405" y="1041"/>
                </a:lnTo>
                <a:lnTo>
                  <a:pt x="395" y="1021"/>
                </a:lnTo>
                <a:lnTo>
                  <a:pt x="370" y="974"/>
                </a:lnTo>
                <a:lnTo>
                  <a:pt x="341" y="918"/>
                </a:lnTo>
                <a:lnTo>
                  <a:pt x="370" y="899"/>
                </a:lnTo>
                <a:lnTo>
                  <a:pt x="370" y="899"/>
                </a:lnTo>
                <a:lnTo>
                  <a:pt x="379" y="906"/>
                </a:lnTo>
                <a:lnTo>
                  <a:pt x="386" y="911"/>
                </a:lnTo>
                <a:lnTo>
                  <a:pt x="392" y="913"/>
                </a:lnTo>
                <a:lnTo>
                  <a:pt x="392" y="913"/>
                </a:lnTo>
                <a:lnTo>
                  <a:pt x="397" y="911"/>
                </a:lnTo>
                <a:lnTo>
                  <a:pt x="405" y="905"/>
                </a:lnTo>
                <a:lnTo>
                  <a:pt x="432" y="887"/>
                </a:lnTo>
                <a:lnTo>
                  <a:pt x="468" y="861"/>
                </a:lnTo>
                <a:lnTo>
                  <a:pt x="468" y="8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BCE4A378-14BE-4E12-A555-156935C6544C}"/>
              </a:ext>
            </a:extLst>
          </p:cNvPr>
          <p:cNvSpPr>
            <a:spLocks noEditPoints="1"/>
          </p:cNvSpPr>
          <p:nvPr/>
        </p:nvSpPr>
        <p:spPr bwMode="auto">
          <a:xfrm>
            <a:off x="7973033" y="2714525"/>
            <a:ext cx="1463545" cy="1660799"/>
          </a:xfrm>
          <a:custGeom>
            <a:avLst/>
            <a:gdLst>
              <a:gd name="T0" fmla="*/ 521 w 1061"/>
              <a:gd name="T1" fmla="*/ 447 h 1204"/>
              <a:gd name="T2" fmla="*/ 555 w 1061"/>
              <a:gd name="T3" fmla="*/ 597 h 1204"/>
              <a:gd name="T4" fmla="*/ 431 w 1061"/>
              <a:gd name="T5" fmla="*/ 623 h 1204"/>
              <a:gd name="T6" fmla="*/ 256 w 1061"/>
              <a:gd name="T7" fmla="*/ 735 h 1204"/>
              <a:gd name="T8" fmla="*/ 228 w 1061"/>
              <a:gd name="T9" fmla="*/ 805 h 1204"/>
              <a:gd name="T10" fmla="*/ 238 w 1061"/>
              <a:gd name="T11" fmla="*/ 1006 h 1204"/>
              <a:gd name="T12" fmla="*/ 173 w 1061"/>
              <a:gd name="T13" fmla="*/ 936 h 1204"/>
              <a:gd name="T14" fmla="*/ 85 w 1061"/>
              <a:gd name="T15" fmla="*/ 908 h 1204"/>
              <a:gd name="T16" fmla="*/ 19 w 1061"/>
              <a:gd name="T17" fmla="*/ 933 h 1204"/>
              <a:gd name="T18" fmla="*/ 0 w 1061"/>
              <a:gd name="T19" fmla="*/ 982 h 1204"/>
              <a:gd name="T20" fmla="*/ 27 w 1061"/>
              <a:gd name="T21" fmla="*/ 1147 h 1204"/>
              <a:gd name="T22" fmla="*/ 80 w 1061"/>
              <a:gd name="T23" fmla="*/ 1202 h 1204"/>
              <a:gd name="T24" fmla="*/ 258 w 1061"/>
              <a:gd name="T25" fmla="*/ 1186 h 1204"/>
              <a:gd name="T26" fmla="*/ 360 w 1061"/>
              <a:gd name="T27" fmla="*/ 1140 h 1204"/>
              <a:gd name="T28" fmla="*/ 360 w 1061"/>
              <a:gd name="T29" fmla="*/ 1088 h 1204"/>
              <a:gd name="T30" fmla="*/ 359 w 1061"/>
              <a:gd name="T31" fmla="*/ 1037 h 1204"/>
              <a:gd name="T32" fmla="*/ 405 w 1061"/>
              <a:gd name="T33" fmla="*/ 985 h 1204"/>
              <a:gd name="T34" fmla="*/ 516 w 1061"/>
              <a:gd name="T35" fmla="*/ 825 h 1204"/>
              <a:gd name="T36" fmla="*/ 672 w 1061"/>
              <a:gd name="T37" fmla="*/ 793 h 1204"/>
              <a:gd name="T38" fmla="*/ 766 w 1061"/>
              <a:gd name="T39" fmla="*/ 759 h 1204"/>
              <a:gd name="T40" fmla="*/ 844 w 1061"/>
              <a:gd name="T41" fmla="*/ 693 h 1204"/>
              <a:gd name="T42" fmla="*/ 855 w 1061"/>
              <a:gd name="T43" fmla="*/ 680 h 1204"/>
              <a:gd name="T44" fmla="*/ 836 w 1061"/>
              <a:gd name="T45" fmla="*/ 476 h 1204"/>
              <a:gd name="T46" fmla="*/ 989 w 1061"/>
              <a:gd name="T47" fmla="*/ 623 h 1204"/>
              <a:gd name="T48" fmla="*/ 1011 w 1061"/>
              <a:gd name="T49" fmla="*/ 697 h 1204"/>
              <a:gd name="T50" fmla="*/ 987 w 1061"/>
              <a:gd name="T51" fmla="*/ 740 h 1204"/>
              <a:gd name="T52" fmla="*/ 999 w 1061"/>
              <a:gd name="T53" fmla="*/ 771 h 1204"/>
              <a:gd name="T54" fmla="*/ 1030 w 1061"/>
              <a:gd name="T55" fmla="*/ 774 h 1204"/>
              <a:gd name="T56" fmla="*/ 1059 w 1061"/>
              <a:gd name="T57" fmla="*/ 721 h 1204"/>
              <a:gd name="T58" fmla="*/ 1056 w 1061"/>
              <a:gd name="T59" fmla="*/ 654 h 1204"/>
              <a:gd name="T60" fmla="*/ 990 w 1061"/>
              <a:gd name="T61" fmla="*/ 469 h 1204"/>
              <a:gd name="T62" fmla="*/ 918 w 1061"/>
              <a:gd name="T63" fmla="*/ 386 h 1204"/>
              <a:gd name="T64" fmla="*/ 836 w 1061"/>
              <a:gd name="T65" fmla="*/ 302 h 1204"/>
              <a:gd name="T66" fmla="*/ 726 w 1061"/>
              <a:gd name="T67" fmla="*/ 225 h 1204"/>
              <a:gd name="T68" fmla="*/ 735 w 1061"/>
              <a:gd name="T69" fmla="*/ 140 h 1204"/>
              <a:gd name="T70" fmla="*/ 728 w 1061"/>
              <a:gd name="T71" fmla="*/ 60 h 1204"/>
              <a:gd name="T72" fmla="*/ 728 w 1061"/>
              <a:gd name="T73" fmla="*/ 30 h 1204"/>
              <a:gd name="T74" fmla="*/ 692 w 1061"/>
              <a:gd name="T75" fmla="*/ 21 h 1204"/>
              <a:gd name="T76" fmla="*/ 654 w 1061"/>
              <a:gd name="T77" fmla="*/ 0 h 1204"/>
              <a:gd name="T78" fmla="*/ 611 w 1061"/>
              <a:gd name="T79" fmla="*/ 8 h 1204"/>
              <a:gd name="T80" fmla="*/ 567 w 1061"/>
              <a:gd name="T81" fmla="*/ 27 h 1204"/>
              <a:gd name="T82" fmla="*/ 547 w 1061"/>
              <a:gd name="T83" fmla="*/ 57 h 1204"/>
              <a:gd name="T84" fmla="*/ 557 w 1061"/>
              <a:gd name="T85" fmla="*/ 111 h 1204"/>
              <a:gd name="T86" fmla="*/ 552 w 1061"/>
              <a:gd name="T87" fmla="*/ 131 h 1204"/>
              <a:gd name="T88" fmla="*/ 570 w 1061"/>
              <a:gd name="T89" fmla="*/ 159 h 1204"/>
              <a:gd name="T90" fmla="*/ 472 w 1061"/>
              <a:gd name="T91" fmla="*/ 167 h 1204"/>
              <a:gd name="T92" fmla="*/ 384 w 1061"/>
              <a:gd name="T93" fmla="*/ 174 h 1204"/>
              <a:gd name="T94" fmla="*/ 252 w 1061"/>
              <a:gd name="T95" fmla="*/ 182 h 1204"/>
              <a:gd name="T96" fmla="*/ 228 w 1061"/>
              <a:gd name="T97" fmla="*/ 201 h 1204"/>
              <a:gd name="T98" fmla="*/ 249 w 1061"/>
              <a:gd name="T99" fmla="*/ 251 h 1204"/>
              <a:gd name="T100" fmla="*/ 302 w 1061"/>
              <a:gd name="T101" fmla="*/ 296 h 1204"/>
              <a:gd name="T102" fmla="*/ 288 w 1061"/>
              <a:gd name="T103" fmla="*/ 351 h 1204"/>
              <a:gd name="T104" fmla="*/ 302 w 1061"/>
              <a:gd name="T105" fmla="*/ 353 h 1204"/>
              <a:gd name="T106" fmla="*/ 299 w 1061"/>
              <a:gd name="T107" fmla="*/ 380 h 1204"/>
              <a:gd name="T108" fmla="*/ 319 w 1061"/>
              <a:gd name="T109" fmla="*/ 370 h 1204"/>
              <a:gd name="T110" fmla="*/ 326 w 1061"/>
              <a:gd name="T111" fmla="*/ 387 h 1204"/>
              <a:gd name="T112" fmla="*/ 321 w 1061"/>
              <a:gd name="T113" fmla="*/ 412 h 1204"/>
              <a:gd name="T114" fmla="*/ 362 w 1061"/>
              <a:gd name="T115" fmla="*/ 388 h 1204"/>
              <a:gd name="T116" fmla="*/ 379 w 1061"/>
              <a:gd name="T117" fmla="*/ 362 h 1204"/>
              <a:gd name="T118" fmla="*/ 360 w 1061"/>
              <a:gd name="T119" fmla="*/ 317 h 1204"/>
              <a:gd name="T120" fmla="*/ 382 w 1061"/>
              <a:gd name="T121" fmla="*/ 851 h 1204"/>
              <a:gd name="T122" fmla="*/ 356 w 1061"/>
              <a:gd name="T123" fmla="*/ 918 h 1204"/>
              <a:gd name="T124" fmla="*/ 343 w 1061"/>
              <a:gd name="T125" fmla="*/ 896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61" h="1204">
                <a:moveTo>
                  <a:pt x="343" y="249"/>
                </a:moveTo>
                <a:lnTo>
                  <a:pt x="474" y="271"/>
                </a:lnTo>
                <a:lnTo>
                  <a:pt x="474" y="271"/>
                </a:lnTo>
                <a:lnTo>
                  <a:pt x="496" y="354"/>
                </a:lnTo>
                <a:lnTo>
                  <a:pt x="512" y="414"/>
                </a:lnTo>
                <a:lnTo>
                  <a:pt x="521" y="447"/>
                </a:lnTo>
                <a:lnTo>
                  <a:pt x="521" y="447"/>
                </a:lnTo>
                <a:lnTo>
                  <a:pt x="527" y="470"/>
                </a:lnTo>
                <a:lnTo>
                  <a:pt x="534" y="504"/>
                </a:lnTo>
                <a:lnTo>
                  <a:pt x="545" y="558"/>
                </a:lnTo>
                <a:lnTo>
                  <a:pt x="545" y="558"/>
                </a:lnTo>
                <a:lnTo>
                  <a:pt x="551" y="581"/>
                </a:lnTo>
                <a:lnTo>
                  <a:pt x="555" y="597"/>
                </a:lnTo>
                <a:lnTo>
                  <a:pt x="555" y="597"/>
                </a:lnTo>
                <a:lnTo>
                  <a:pt x="541" y="598"/>
                </a:lnTo>
                <a:lnTo>
                  <a:pt x="509" y="603"/>
                </a:lnTo>
                <a:lnTo>
                  <a:pt x="489" y="606"/>
                </a:lnTo>
                <a:lnTo>
                  <a:pt x="469" y="611"/>
                </a:lnTo>
                <a:lnTo>
                  <a:pt x="449" y="616"/>
                </a:lnTo>
                <a:lnTo>
                  <a:pt x="431" y="623"/>
                </a:lnTo>
                <a:lnTo>
                  <a:pt x="431" y="623"/>
                </a:lnTo>
                <a:lnTo>
                  <a:pt x="412" y="632"/>
                </a:lnTo>
                <a:lnTo>
                  <a:pt x="386" y="647"/>
                </a:lnTo>
                <a:lnTo>
                  <a:pt x="357" y="665"/>
                </a:lnTo>
                <a:lnTo>
                  <a:pt x="326" y="685"/>
                </a:lnTo>
                <a:lnTo>
                  <a:pt x="298" y="704"/>
                </a:lnTo>
                <a:lnTo>
                  <a:pt x="274" y="721"/>
                </a:lnTo>
                <a:lnTo>
                  <a:pt x="256" y="735"/>
                </a:lnTo>
                <a:lnTo>
                  <a:pt x="250" y="740"/>
                </a:lnTo>
                <a:lnTo>
                  <a:pt x="246" y="744"/>
                </a:lnTo>
                <a:lnTo>
                  <a:pt x="246" y="744"/>
                </a:lnTo>
                <a:lnTo>
                  <a:pt x="240" y="758"/>
                </a:lnTo>
                <a:lnTo>
                  <a:pt x="233" y="778"/>
                </a:lnTo>
                <a:lnTo>
                  <a:pt x="229" y="796"/>
                </a:lnTo>
                <a:lnTo>
                  <a:pt x="228" y="805"/>
                </a:lnTo>
                <a:lnTo>
                  <a:pt x="228" y="811"/>
                </a:lnTo>
                <a:lnTo>
                  <a:pt x="228" y="811"/>
                </a:lnTo>
                <a:lnTo>
                  <a:pt x="232" y="848"/>
                </a:lnTo>
                <a:lnTo>
                  <a:pt x="237" y="918"/>
                </a:lnTo>
                <a:lnTo>
                  <a:pt x="243" y="1018"/>
                </a:lnTo>
                <a:lnTo>
                  <a:pt x="243" y="1018"/>
                </a:lnTo>
                <a:lnTo>
                  <a:pt x="238" y="1006"/>
                </a:lnTo>
                <a:lnTo>
                  <a:pt x="231" y="992"/>
                </a:lnTo>
                <a:lnTo>
                  <a:pt x="220" y="977"/>
                </a:lnTo>
                <a:lnTo>
                  <a:pt x="213" y="969"/>
                </a:lnTo>
                <a:lnTo>
                  <a:pt x="204" y="960"/>
                </a:lnTo>
                <a:lnTo>
                  <a:pt x="195" y="952"/>
                </a:lnTo>
                <a:lnTo>
                  <a:pt x="185" y="943"/>
                </a:lnTo>
                <a:lnTo>
                  <a:pt x="173" y="936"/>
                </a:lnTo>
                <a:lnTo>
                  <a:pt x="160" y="928"/>
                </a:lnTo>
                <a:lnTo>
                  <a:pt x="146" y="922"/>
                </a:lnTo>
                <a:lnTo>
                  <a:pt x="129" y="916"/>
                </a:lnTo>
                <a:lnTo>
                  <a:pt x="129" y="916"/>
                </a:lnTo>
                <a:lnTo>
                  <a:pt x="113" y="911"/>
                </a:lnTo>
                <a:lnTo>
                  <a:pt x="98" y="909"/>
                </a:lnTo>
                <a:lnTo>
                  <a:pt x="85" y="908"/>
                </a:lnTo>
                <a:lnTo>
                  <a:pt x="73" y="908"/>
                </a:lnTo>
                <a:lnTo>
                  <a:pt x="61" y="909"/>
                </a:lnTo>
                <a:lnTo>
                  <a:pt x="50" y="911"/>
                </a:lnTo>
                <a:lnTo>
                  <a:pt x="42" y="916"/>
                </a:lnTo>
                <a:lnTo>
                  <a:pt x="33" y="919"/>
                </a:lnTo>
                <a:lnTo>
                  <a:pt x="26" y="925"/>
                </a:lnTo>
                <a:lnTo>
                  <a:pt x="19" y="933"/>
                </a:lnTo>
                <a:lnTo>
                  <a:pt x="14" y="939"/>
                </a:lnTo>
                <a:lnTo>
                  <a:pt x="9" y="947"/>
                </a:lnTo>
                <a:lnTo>
                  <a:pt x="6" y="955"/>
                </a:lnTo>
                <a:lnTo>
                  <a:pt x="3" y="964"/>
                </a:lnTo>
                <a:lnTo>
                  <a:pt x="1" y="972"/>
                </a:lnTo>
                <a:lnTo>
                  <a:pt x="0" y="982"/>
                </a:lnTo>
                <a:lnTo>
                  <a:pt x="0" y="982"/>
                </a:lnTo>
                <a:lnTo>
                  <a:pt x="0" y="1003"/>
                </a:lnTo>
                <a:lnTo>
                  <a:pt x="1" y="1032"/>
                </a:lnTo>
                <a:lnTo>
                  <a:pt x="6" y="1064"/>
                </a:lnTo>
                <a:lnTo>
                  <a:pt x="12" y="1099"/>
                </a:lnTo>
                <a:lnTo>
                  <a:pt x="17" y="1116"/>
                </a:lnTo>
                <a:lnTo>
                  <a:pt x="21" y="1131"/>
                </a:lnTo>
                <a:lnTo>
                  <a:pt x="27" y="1147"/>
                </a:lnTo>
                <a:lnTo>
                  <a:pt x="33" y="1160"/>
                </a:lnTo>
                <a:lnTo>
                  <a:pt x="41" y="1173"/>
                </a:lnTo>
                <a:lnTo>
                  <a:pt x="49" y="1184"/>
                </a:lnTo>
                <a:lnTo>
                  <a:pt x="58" y="1192"/>
                </a:lnTo>
                <a:lnTo>
                  <a:pt x="68" y="1197"/>
                </a:lnTo>
                <a:lnTo>
                  <a:pt x="68" y="1197"/>
                </a:lnTo>
                <a:lnTo>
                  <a:pt x="80" y="1202"/>
                </a:lnTo>
                <a:lnTo>
                  <a:pt x="94" y="1204"/>
                </a:lnTo>
                <a:lnTo>
                  <a:pt x="111" y="1204"/>
                </a:lnTo>
                <a:lnTo>
                  <a:pt x="130" y="1204"/>
                </a:lnTo>
                <a:lnTo>
                  <a:pt x="151" y="1203"/>
                </a:lnTo>
                <a:lnTo>
                  <a:pt x="172" y="1202"/>
                </a:lnTo>
                <a:lnTo>
                  <a:pt x="215" y="1195"/>
                </a:lnTo>
                <a:lnTo>
                  <a:pt x="258" y="1186"/>
                </a:lnTo>
                <a:lnTo>
                  <a:pt x="295" y="1175"/>
                </a:lnTo>
                <a:lnTo>
                  <a:pt x="312" y="1171"/>
                </a:lnTo>
                <a:lnTo>
                  <a:pt x="325" y="1165"/>
                </a:lnTo>
                <a:lnTo>
                  <a:pt x="336" y="1160"/>
                </a:lnTo>
                <a:lnTo>
                  <a:pt x="343" y="1155"/>
                </a:lnTo>
                <a:lnTo>
                  <a:pt x="343" y="1155"/>
                </a:lnTo>
                <a:lnTo>
                  <a:pt x="360" y="1140"/>
                </a:lnTo>
                <a:lnTo>
                  <a:pt x="365" y="1134"/>
                </a:lnTo>
                <a:lnTo>
                  <a:pt x="367" y="1129"/>
                </a:lnTo>
                <a:lnTo>
                  <a:pt x="368" y="1124"/>
                </a:lnTo>
                <a:lnTo>
                  <a:pt x="368" y="1118"/>
                </a:lnTo>
                <a:lnTo>
                  <a:pt x="366" y="1104"/>
                </a:lnTo>
                <a:lnTo>
                  <a:pt x="366" y="1104"/>
                </a:lnTo>
                <a:lnTo>
                  <a:pt x="360" y="1088"/>
                </a:lnTo>
                <a:lnTo>
                  <a:pt x="355" y="1074"/>
                </a:lnTo>
                <a:lnTo>
                  <a:pt x="353" y="1068"/>
                </a:lnTo>
                <a:lnTo>
                  <a:pt x="351" y="1062"/>
                </a:lnTo>
                <a:lnTo>
                  <a:pt x="351" y="1056"/>
                </a:lnTo>
                <a:lnTo>
                  <a:pt x="354" y="1050"/>
                </a:lnTo>
                <a:lnTo>
                  <a:pt x="354" y="1050"/>
                </a:lnTo>
                <a:lnTo>
                  <a:pt x="359" y="1037"/>
                </a:lnTo>
                <a:lnTo>
                  <a:pt x="361" y="1031"/>
                </a:lnTo>
                <a:lnTo>
                  <a:pt x="366" y="1024"/>
                </a:lnTo>
                <a:lnTo>
                  <a:pt x="372" y="1016"/>
                </a:lnTo>
                <a:lnTo>
                  <a:pt x="380" y="1007"/>
                </a:lnTo>
                <a:lnTo>
                  <a:pt x="391" y="997"/>
                </a:lnTo>
                <a:lnTo>
                  <a:pt x="405" y="985"/>
                </a:lnTo>
                <a:lnTo>
                  <a:pt x="405" y="985"/>
                </a:lnTo>
                <a:lnTo>
                  <a:pt x="414" y="978"/>
                </a:lnTo>
                <a:lnTo>
                  <a:pt x="423" y="969"/>
                </a:lnTo>
                <a:lnTo>
                  <a:pt x="433" y="957"/>
                </a:lnTo>
                <a:lnTo>
                  <a:pt x="442" y="942"/>
                </a:lnTo>
                <a:lnTo>
                  <a:pt x="464" y="912"/>
                </a:lnTo>
                <a:lnTo>
                  <a:pt x="483" y="881"/>
                </a:lnTo>
                <a:lnTo>
                  <a:pt x="516" y="825"/>
                </a:lnTo>
                <a:lnTo>
                  <a:pt x="529" y="801"/>
                </a:lnTo>
                <a:lnTo>
                  <a:pt x="529" y="801"/>
                </a:lnTo>
                <a:lnTo>
                  <a:pt x="551" y="801"/>
                </a:lnTo>
                <a:lnTo>
                  <a:pt x="574" y="801"/>
                </a:lnTo>
                <a:lnTo>
                  <a:pt x="604" y="800"/>
                </a:lnTo>
                <a:lnTo>
                  <a:pt x="637" y="797"/>
                </a:lnTo>
                <a:lnTo>
                  <a:pt x="672" y="793"/>
                </a:lnTo>
                <a:lnTo>
                  <a:pt x="688" y="789"/>
                </a:lnTo>
                <a:lnTo>
                  <a:pt x="706" y="784"/>
                </a:lnTo>
                <a:lnTo>
                  <a:pt x="723" y="780"/>
                </a:lnTo>
                <a:lnTo>
                  <a:pt x="739" y="774"/>
                </a:lnTo>
                <a:lnTo>
                  <a:pt x="739" y="774"/>
                </a:lnTo>
                <a:lnTo>
                  <a:pt x="753" y="766"/>
                </a:lnTo>
                <a:lnTo>
                  <a:pt x="766" y="759"/>
                </a:lnTo>
                <a:lnTo>
                  <a:pt x="789" y="746"/>
                </a:lnTo>
                <a:lnTo>
                  <a:pt x="808" y="733"/>
                </a:lnTo>
                <a:lnTo>
                  <a:pt x="821" y="720"/>
                </a:lnTo>
                <a:lnTo>
                  <a:pt x="832" y="709"/>
                </a:lnTo>
                <a:lnTo>
                  <a:pt x="839" y="701"/>
                </a:lnTo>
                <a:lnTo>
                  <a:pt x="844" y="693"/>
                </a:lnTo>
                <a:lnTo>
                  <a:pt x="844" y="693"/>
                </a:lnTo>
                <a:lnTo>
                  <a:pt x="845" y="696"/>
                </a:lnTo>
                <a:lnTo>
                  <a:pt x="846" y="698"/>
                </a:lnTo>
                <a:lnTo>
                  <a:pt x="847" y="701"/>
                </a:lnTo>
                <a:lnTo>
                  <a:pt x="849" y="699"/>
                </a:lnTo>
                <a:lnTo>
                  <a:pt x="850" y="697"/>
                </a:lnTo>
                <a:lnTo>
                  <a:pt x="852" y="691"/>
                </a:lnTo>
                <a:lnTo>
                  <a:pt x="855" y="680"/>
                </a:lnTo>
                <a:lnTo>
                  <a:pt x="855" y="680"/>
                </a:lnTo>
                <a:lnTo>
                  <a:pt x="855" y="671"/>
                </a:lnTo>
                <a:lnTo>
                  <a:pt x="855" y="659"/>
                </a:lnTo>
                <a:lnTo>
                  <a:pt x="853" y="628"/>
                </a:lnTo>
                <a:lnTo>
                  <a:pt x="850" y="589"/>
                </a:lnTo>
                <a:lnTo>
                  <a:pt x="845" y="548"/>
                </a:lnTo>
                <a:lnTo>
                  <a:pt x="836" y="476"/>
                </a:lnTo>
                <a:lnTo>
                  <a:pt x="831" y="443"/>
                </a:lnTo>
                <a:lnTo>
                  <a:pt x="935" y="524"/>
                </a:lnTo>
                <a:lnTo>
                  <a:pt x="935" y="524"/>
                </a:lnTo>
                <a:lnTo>
                  <a:pt x="942" y="537"/>
                </a:lnTo>
                <a:lnTo>
                  <a:pt x="961" y="569"/>
                </a:lnTo>
                <a:lnTo>
                  <a:pt x="980" y="606"/>
                </a:lnTo>
                <a:lnTo>
                  <a:pt x="989" y="623"/>
                </a:lnTo>
                <a:lnTo>
                  <a:pt x="993" y="636"/>
                </a:lnTo>
                <a:lnTo>
                  <a:pt x="993" y="636"/>
                </a:lnTo>
                <a:lnTo>
                  <a:pt x="999" y="655"/>
                </a:lnTo>
                <a:lnTo>
                  <a:pt x="1004" y="670"/>
                </a:lnTo>
                <a:lnTo>
                  <a:pt x="1009" y="681"/>
                </a:lnTo>
                <a:lnTo>
                  <a:pt x="1011" y="697"/>
                </a:lnTo>
                <a:lnTo>
                  <a:pt x="1011" y="697"/>
                </a:lnTo>
                <a:lnTo>
                  <a:pt x="1008" y="702"/>
                </a:lnTo>
                <a:lnTo>
                  <a:pt x="998" y="713"/>
                </a:lnTo>
                <a:lnTo>
                  <a:pt x="993" y="720"/>
                </a:lnTo>
                <a:lnTo>
                  <a:pt x="990" y="727"/>
                </a:lnTo>
                <a:lnTo>
                  <a:pt x="987" y="734"/>
                </a:lnTo>
                <a:lnTo>
                  <a:pt x="987" y="740"/>
                </a:lnTo>
                <a:lnTo>
                  <a:pt x="987" y="740"/>
                </a:lnTo>
                <a:lnTo>
                  <a:pt x="991" y="748"/>
                </a:lnTo>
                <a:lnTo>
                  <a:pt x="996" y="756"/>
                </a:lnTo>
                <a:lnTo>
                  <a:pt x="999" y="759"/>
                </a:lnTo>
                <a:lnTo>
                  <a:pt x="1002" y="759"/>
                </a:lnTo>
                <a:lnTo>
                  <a:pt x="1002" y="759"/>
                </a:lnTo>
                <a:lnTo>
                  <a:pt x="999" y="766"/>
                </a:lnTo>
                <a:lnTo>
                  <a:pt x="999" y="771"/>
                </a:lnTo>
                <a:lnTo>
                  <a:pt x="999" y="774"/>
                </a:lnTo>
                <a:lnTo>
                  <a:pt x="1002" y="775"/>
                </a:lnTo>
                <a:lnTo>
                  <a:pt x="1002" y="775"/>
                </a:lnTo>
                <a:lnTo>
                  <a:pt x="1005" y="776"/>
                </a:lnTo>
                <a:lnTo>
                  <a:pt x="1012" y="776"/>
                </a:lnTo>
                <a:lnTo>
                  <a:pt x="1021" y="776"/>
                </a:lnTo>
                <a:lnTo>
                  <a:pt x="1030" y="774"/>
                </a:lnTo>
                <a:lnTo>
                  <a:pt x="1030" y="774"/>
                </a:lnTo>
                <a:lnTo>
                  <a:pt x="1035" y="770"/>
                </a:lnTo>
                <a:lnTo>
                  <a:pt x="1041" y="764"/>
                </a:lnTo>
                <a:lnTo>
                  <a:pt x="1046" y="756"/>
                </a:lnTo>
                <a:lnTo>
                  <a:pt x="1050" y="747"/>
                </a:lnTo>
                <a:lnTo>
                  <a:pt x="1057" y="728"/>
                </a:lnTo>
                <a:lnTo>
                  <a:pt x="1059" y="721"/>
                </a:lnTo>
                <a:lnTo>
                  <a:pt x="1060" y="715"/>
                </a:lnTo>
                <a:lnTo>
                  <a:pt x="1060" y="715"/>
                </a:lnTo>
                <a:lnTo>
                  <a:pt x="1061" y="697"/>
                </a:lnTo>
                <a:lnTo>
                  <a:pt x="1061" y="685"/>
                </a:lnTo>
                <a:lnTo>
                  <a:pt x="1060" y="670"/>
                </a:lnTo>
                <a:lnTo>
                  <a:pt x="1060" y="670"/>
                </a:lnTo>
                <a:lnTo>
                  <a:pt x="1056" y="654"/>
                </a:lnTo>
                <a:lnTo>
                  <a:pt x="1048" y="628"/>
                </a:lnTo>
                <a:lnTo>
                  <a:pt x="1024" y="563"/>
                </a:lnTo>
                <a:lnTo>
                  <a:pt x="1003" y="502"/>
                </a:lnTo>
                <a:lnTo>
                  <a:pt x="996" y="482"/>
                </a:lnTo>
                <a:lnTo>
                  <a:pt x="993" y="473"/>
                </a:lnTo>
                <a:lnTo>
                  <a:pt x="993" y="473"/>
                </a:lnTo>
                <a:lnTo>
                  <a:pt x="990" y="469"/>
                </a:lnTo>
                <a:lnTo>
                  <a:pt x="981" y="459"/>
                </a:lnTo>
                <a:lnTo>
                  <a:pt x="956" y="434"/>
                </a:lnTo>
                <a:lnTo>
                  <a:pt x="931" y="408"/>
                </a:lnTo>
                <a:lnTo>
                  <a:pt x="923" y="398"/>
                </a:lnTo>
                <a:lnTo>
                  <a:pt x="918" y="393"/>
                </a:lnTo>
                <a:lnTo>
                  <a:pt x="918" y="393"/>
                </a:lnTo>
                <a:lnTo>
                  <a:pt x="918" y="386"/>
                </a:lnTo>
                <a:lnTo>
                  <a:pt x="918" y="379"/>
                </a:lnTo>
                <a:lnTo>
                  <a:pt x="917" y="372"/>
                </a:lnTo>
                <a:lnTo>
                  <a:pt x="916" y="368"/>
                </a:lnTo>
                <a:lnTo>
                  <a:pt x="913" y="366"/>
                </a:lnTo>
                <a:lnTo>
                  <a:pt x="913" y="366"/>
                </a:lnTo>
                <a:lnTo>
                  <a:pt x="879" y="337"/>
                </a:lnTo>
                <a:lnTo>
                  <a:pt x="836" y="302"/>
                </a:lnTo>
                <a:lnTo>
                  <a:pt x="836" y="302"/>
                </a:lnTo>
                <a:lnTo>
                  <a:pt x="801" y="271"/>
                </a:lnTo>
                <a:lnTo>
                  <a:pt x="783" y="257"/>
                </a:lnTo>
                <a:lnTo>
                  <a:pt x="772" y="249"/>
                </a:lnTo>
                <a:lnTo>
                  <a:pt x="772" y="249"/>
                </a:lnTo>
                <a:lnTo>
                  <a:pt x="726" y="225"/>
                </a:lnTo>
                <a:lnTo>
                  <a:pt x="726" y="225"/>
                </a:lnTo>
                <a:lnTo>
                  <a:pt x="728" y="215"/>
                </a:lnTo>
                <a:lnTo>
                  <a:pt x="732" y="191"/>
                </a:lnTo>
                <a:lnTo>
                  <a:pt x="734" y="178"/>
                </a:lnTo>
                <a:lnTo>
                  <a:pt x="735" y="164"/>
                </a:lnTo>
                <a:lnTo>
                  <a:pt x="736" y="150"/>
                </a:lnTo>
                <a:lnTo>
                  <a:pt x="735" y="140"/>
                </a:lnTo>
                <a:lnTo>
                  <a:pt x="735" y="140"/>
                </a:lnTo>
                <a:lnTo>
                  <a:pt x="730" y="121"/>
                </a:lnTo>
                <a:lnTo>
                  <a:pt x="728" y="103"/>
                </a:lnTo>
                <a:lnTo>
                  <a:pt x="727" y="89"/>
                </a:lnTo>
                <a:lnTo>
                  <a:pt x="727" y="81"/>
                </a:lnTo>
                <a:lnTo>
                  <a:pt x="727" y="81"/>
                </a:lnTo>
                <a:lnTo>
                  <a:pt x="728" y="68"/>
                </a:lnTo>
                <a:lnTo>
                  <a:pt x="728" y="60"/>
                </a:lnTo>
                <a:lnTo>
                  <a:pt x="727" y="49"/>
                </a:lnTo>
                <a:lnTo>
                  <a:pt x="727" y="49"/>
                </a:lnTo>
                <a:lnTo>
                  <a:pt x="726" y="43"/>
                </a:lnTo>
                <a:lnTo>
                  <a:pt x="727" y="38"/>
                </a:lnTo>
                <a:lnTo>
                  <a:pt x="728" y="32"/>
                </a:lnTo>
                <a:lnTo>
                  <a:pt x="729" y="31"/>
                </a:lnTo>
                <a:lnTo>
                  <a:pt x="728" y="30"/>
                </a:lnTo>
                <a:lnTo>
                  <a:pt x="722" y="30"/>
                </a:lnTo>
                <a:lnTo>
                  <a:pt x="722" y="30"/>
                </a:lnTo>
                <a:lnTo>
                  <a:pt x="712" y="30"/>
                </a:lnTo>
                <a:lnTo>
                  <a:pt x="703" y="27"/>
                </a:lnTo>
                <a:lnTo>
                  <a:pt x="694" y="25"/>
                </a:lnTo>
                <a:lnTo>
                  <a:pt x="694" y="25"/>
                </a:lnTo>
                <a:lnTo>
                  <a:pt x="692" y="21"/>
                </a:lnTo>
                <a:lnTo>
                  <a:pt x="687" y="13"/>
                </a:lnTo>
                <a:lnTo>
                  <a:pt x="679" y="5"/>
                </a:lnTo>
                <a:lnTo>
                  <a:pt x="675" y="2"/>
                </a:lnTo>
                <a:lnTo>
                  <a:pt x="672" y="1"/>
                </a:lnTo>
                <a:lnTo>
                  <a:pt x="672" y="1"/>
                </a:lnTo>
                <a:lnTo>
                  <a:pt x="660" y="0"/>
                </a:lnTo>
                <a:lnTo>
                  <a:pt x="654" y="0"/>
                </a:lnTo>
                <a:lnTo>
                  <a:pt x="647" y="1"/>
                </a:lnTo>
                <a:lnTo>
                  <a:pt x="647" y="1"/>
                </a:lnTo>
                <a:lnTo>
                  <a:pt x="637" y="2"/>
                </a:lnTo>
                <a:lnTo>
                  <a:pt x="626" y="5"/>
                </a:lnTo>
                <a:lnTo>
                  <a:pt x="626" y="5"/>
                </a:lnTo>
                <a:lnTo>
                  <a:pt x="619" y="7"/>
                </a:lnTo>
                <a:lnTo>
                  <a:pt x="611" y="8"/>
                </a:lnTo>
                <a:lnTo>
                  <a:pt x="604" y="10"/>
                </a:lnTo>
                <a:lnTo>
                  <a:pt x="598" y="13"/>
                </a:lnTo>
                <a:lnTo>
                  <a:pt x="598" y="13"/>
                </a:lnTo>
                <a:lnTo>
                  <a:pt x="589" y="15"/>
                </a:lnTo>
                <a:lnTo>
                  <a:pt x="577" y="20"/>
                </a:lnTo>
                <a:lnTo>
                  <a:pt x="577" y="20"/>
                </a:lnTo>
                <a:lnTo>
                  <a:pt x="567" y="27"/>
                </a:lnTo>
                <a:lnTo>
                  <a:pt x="564" y="28"/>
                </a:lnTo>
                <a:lnTo>
                  <a:pt x="564" y="28"/>
                </a:lnTo>
                <a:lnTo>
                  <a:pt x="561" y="34"/>
                </a:lnTo>
                <a:lnTo>
                  <a:pt x="555" y="48"/>
                </a:lnTo>
                <a:lnTo>
                  <a:pt x="555" y="48"/>
                </a:lnTo>
                <a:lnTo>
                  <a:pt x="551" y="52"/>
                </a:lnTo>
                <a:lnTo>
                  <a:pt x="547" y="57"/>
                </a:lnTo>
                <a:lnTo>
                  <a:pt x="545" y="61"/>
                </a:lnTo>
                <a:lnTo>
                  <a:pt x="545" y="64"/>
                </a:lnTo>
                <a:lnTo>
                  <a:pt x="545" y="67"/>
                </a:lnTo>
                <a:lnTo>
                  <a:pt x="545" y="67"/>
                </a:lnTo>
                <a:lnTo>
                  <a:pt x="555" y="107"/>
                </a:lnTo>
                <a:lnTo>
                  <a:pt x="555" y="107"/>
                </a:lnTo>
                <a:lnTo>
                  <a:pt x="557" y="111"/>
                </a:lnTo>
                <a:lnTo>
                  <a:pt x="557" y="115"/>
                </a:lnTo>
                <a:lnTo>
                  <a:pt x="556" y="117"/>
                </a:lnTo>
                <a:lnTo>
                  <a:pt x="555" y="118"/>
                </a:lnTo>
                <a:lnTo>
                  <a:pt x="555" y="118"/>
                </a:lnTo>
                <a:lnTo>
                  <a:pt x="553" y="121"/>
                </a:lnTo>
                <a:lnTo>
                  <a:pt x="552" y="123"/>
                </a:lnTo>
                <a:lnTo>
                  <a:pt x="552" y="131"/>
                </a:lnTo>
                <a:lnTo>
                  <a:pt x="555" y="143"/>
                </a:lnTo>
                <a:lnTo>
                  <a:pt x="555" y="143"/>
                </a:lnTo>
                <a:lnTo>
                  <a:pt x="557" y="144"/>
                </a:lnTo>
                <a:lnTo>
                  <a:pt x="563" y="148"/>
                </a:lnTo>
                <a:lnTo>
                  <a:pt x="567" y="152"/>
                </a:lnTo>
                <a:lnTo>
                  <a:pt x="569" y="155"/>
                </a:lnTo>
                <a:lnTo>
                  <a:pt x="570" y="159"/>
                </a:lnTo>
                <a:lnTo>
                  <a:pt x="569" y="164"/>
                </a:lnTo>
                <a:lnTo>
                  <a:pt x="569" y="164"/>
                </a:lnTo>
                <a:lnTo>
                  <a:pt x="564" y="178"/>
                </a:lnTo>
                <a:lnTo>
                  <a:pt x="562" y="182"/>
                </a:lnTo>
                <a:lnTo>
                  <a:pt x="562" y="182"/>
                </a:lnTo>
                <a:lnTo>
                  <a:pt x="510" y="173"/>
                </a:lnTo>
                <a:lnTo>
                  <a:pt x="472" y="167"/>
                </a:lnTo>
                <a:lnTo>
                  <a:pt x="455" y="166"/>
                </a:lnTo>
                <a:lnTo>
                  <a:pt x="443" y="166"/>
                </a:lnTo>
                <a:lnTo>
                  <a:pt x="443" y="166"/>
                </a:lnTo>
                <a:lnTo>
                  <a:pt x="428" y="168"/>
                </a:lnTo>
                <a:lnTo>
                  <a:pt x="414" y="171"/>
                </a:lnTo>
                <a:lnTo>
                  <a:pt x="399" y="173"/>
                </a:lnTo>
                <a:lnTo>
                  <a:pt x="384" y="174"/>
                </a:lnTo>
                <a:lnTo>
                  <a:pt x="384" y="174"/>
                </a:lnTo>
                <a:lnTo>
                  <a:pt x="357" y="174"/>
                </a:lnTo>
                <a:lnTo>
                  <a:pt x="317" y="176"/>
                </a:lnTo>
                <a:lnTo>
                  <a:pt x="276" y="178"/>
                </a:lnTo>
                <a:lnTo>
                  <a:pt x="262" y="180"/>
                </a:lnTo>
                <a:lnTo>
                  <a:pt x="252" y="182"/>
                </a:lnTo>
                <a:lnTo>
                  <a:pt x="252" y="182"/>
                </a:lnTo>
                <a:lnTo>
                  <a:pt x="246" y="184"/>
                </a:lnTo>
                <a:lnTo>
                  <a:pt x="241" y="185"/>
                </a:lnTo>
                <a:lnTo>
                  <a:pt x="237" y="185"/>
                </a:lnTo>
                <a:lnTo>
                  <a:pt x="233" y="186"/>
                </a:lnTo>
                <a:lnTo>
                  <a:pt x="231" y="189"/>
                </a:lnTo>
                <a:lnTo>
                  <a:pt x="228" y="193"/>
                </a:lnTo>
                <a:lnTo>
                  <a:pt x="228" y="201"/>
                </a:lnTo>
                <a:lnTo>
                  <a:pt x="228" y="210"/>
                </a:lnTo>
                <a:lnTo>
                  <a:pt x="228" y="210"/>
                </a:lnTo>
                <a:lnTo>
                  <a:pt x="229" y="221"/>
                </a:lnTo>
                <a:lnTo>
                  <a:pt x="233" y="231"/>
                </a:lnTo>
                <a:lnTo>
                  <a:pt x="238" y="238"/>
                </a:lnTo>
                <a:lnTo>
                  <a:pt x="243" y="245"/>
                </a:lnTo>
                <a:lnTo>
                  <a:pt x="249" y="251"/>
                </a:lnTo>
                <a:lnTo>
                  <a:pt x="255" y="256"/>
                </a:lnTo>
                <a:lnTo>
                  <a:pt x="264" y="263"/>
                </a:lnTo>
                <a:lnTo>
                  <a:pt x="264" y="263"/>
                </a:lnTo>
                <a:lnTo>
                  <a:pt x="287" y="280"/>
                </a:lnTo>
                <a:lnTo>
                  <a:pt x="298" y="289"/>
                </a:lnTo>
                <a:lnTo>
                  <a:pt x="301" y="293"/>
                </a:lnTo>
                <a:lnTo>
                  <a:pt x="302" y="296"/>
                </a:lnTo>
                <a:lnTo>
                  <a:pt x="302" y="296"/>
                </a:lnTo>
                <a:lnTo>
                  <a:pt x="301" y="306"/>
                </a:lnTo>
                <a:lnTo>
                  <a:pt x="299" y="320"/>
                </a:lnTo>
                <a:lnTo>
                  <a:pt x="294" y="333"/>
                </a:lnTo>
                <a:lnTo>
                  <a:pt x="290" y="343"/>
                </a:lnTo>
                <a:lnTo>
                  <a:pt x="290" y="343"/>
                </a:lnTo>
                <a:lnTo>
                  <a:pt x="288" y="351"/>
                </a:lnTo>
                <a:lnTo>
                  <a:pt x="286" y="360"/>
                </a:lnTo>
                <a:lnTo>
                  <a:pt x="287" y="363"/>
                </a:lnTo>
                <a:lnTo>
                  <a:pt x="288" y="365"/>
                </a:lnTo>
                <a:lnTo>
                  <a:pt x="289" y="365"/>
                </a:lnTo>
                <a:lnTo>
                  <a:pt x="293" y="362"/>
                </a:lnTo>
                <a:lnTo>
                  <a:pt x="293" y="362"/>
                </a:lnTo>
                <a:lnTo>
                  <a:pt x="302" y="353"/>
                </a:lnTo>
                <a:lnTo>
                  <a:pt x="310" y="343"/>
                </a:lnTo>
                <a:lnTo>
                  <a:pt x="314" y="336"/>
                </a:lnTo>
                <a:lnTo>
                  <a:pt x="315" y="335"/>
                </a:lnTo>
                <a:lnTo>
                  <a:pt x="315" y="335"/>
                </a:lnTo>
                <a:lnTo>
                  <a:pt x="302" y="373"/>
                </a:lnTo>
                <a:lnTo>
                  <a:pt x="302" y="373"/>
                </a:lnTo>
                <a:lnTo>
                  <a:pt x="299" y="380"/>
                </a:lnTo>
                <a:lnTo>
                  <a:pt x="298" y="386"/>
                </a:lnTo>
                <a:lnTo>
                  <a:pt x="298" y="388"/>
                </a:lnTo>
                <a:lnTo>
                  <a:pt x="300" y="388"/>
                </a:lnTo>
                <a:lnTo>
                  <a:pt x="300" y="388"/>
                </a:lnTo>
                <a:lnTo>
                  <a:pt x="304" y="387"/>
                </a:lnTo>
                <a:lnTo>
                  <a:pt x="308" y="384"/>
                </a:lnTo>
                <a:lnTo>
                  <a:pt x="319" y="370"/>
                </a:lnTo>
                <a:lnTo>
                  <a:pt x="333" y="351"/>
                </a:lnTo>
                <a:lnTo>
                  <a:pt x="333" y="351"/>
                </a:lnTo>
                <a:lnTo>
                  <a:pt x="333" y="363"/>
                </a:lnTo>
                <a:lnTo>
                  <a:pt x="332" y="373"/>
                </a:lnTo>
                <a:lnTo>
                  <a:pt x="331" y="379"/>
                </a:lnTo>
                <a:lnTo>
                  <a:pt x="331" y="379"/>
                </a:lnTo>
                <a:lnTo>
                  <a:pt x="326" y="387"/>
                </a:lnTo>
                <a:lnTo>
                  <a:pt x="321" y="398"/>
                </a:lnTo>
                <a:lnTo>
                  <a:pt x="319" y="404"/>
                </a:lnTo>
                <a:lnTo>
                  <a:pt x="319" y="409"/>
                </a:lnTo>
                <a:lnTo>
                  <a:pt x="319" y="412"/>
                </a:lnTo>
                <a:lnTo>
                  <a:pt x="320" y="412"/>
                </a:lnTo>
                <a:lnTo>
                  <a:pt x="321" y="412"/>
                </a:lnTo>
                <a:lnTo>
                  <a:pt x="321" y="412"/>
                </a:lnTo>
                <a:lnTo>
                  <a:pt x="326" y="411"/>
                </a:lnTo>
                <a:lnTo>
                  <a:pt x="331" y="406"/>
                </a:lnTo>
                <a:lnTo>
                  <a:pt x="343" y="392"/>
                </a:lnTo>
                <a:lnTo>
                  <a:pt x="359" y="373"/>
                </a:lnTo>
                <a:lnTo>
                  <a:pt x="359" y="373"/>
                </a:lnTo>
                <a:lnTo>
                  <a:pt x="361" y="382"/>
                </a:lnTo>
                <a:lnTo>
                  <a:pt x="362" y="388"/>
                </a:lnTo>
                <a:lnTo>
                  <a:pt x="365" y="391"/>
                </a:lnTo>
                <a:lnTo>
                  <a:pt x="365" y="391"/>
                </a:lnTo>
                <a:lnTo>
                  <a:pt x="367" y="388"/>
                </a:lnTo>
                <a:lnTo>
                  <a:pt x="372" y="380"/>
                </a:lnTo>
                <a:lnTo>
                  <a:pt x="376" y="370"/>
                </a:lnTo>
                <a:lnTo>
                  <a:pt x="379" y="362"/>
                </a:lnTo>
                <a:lnTo>
                  <a:pt x="379" y="362"/>
                </a:lnTo>
                <a:lnTo>
                  <a:pt x="379" y="356"/>
                </a:lnTo>
                <a:lnTo>
                  <a:pt x="376" y="350"/>
                </a:lnTo>
                <a:lnTo>
                  <a:pt x="374" y="344"/>
                </a:lnTo>
                <a:lnTo>
                  <a:pt x="370" y="337"/>
                </a:lnTo>
                <a:lnTo>
                  <a:pt x="370" y="337"/>
                </a:lnTo>
                <a:lnTo>
                  <a:pt x="360" y="317"/>
                </a:lnTo>
                <a:lnTo>
                  <a:pt x="360" y="317"/>
                </a:lnTo>
                <a:lnTo>
                  <a:pt x="341" y="268"/>
                </a:lnTo>
                <a:lnTo>
                  <a:pt x="341" y="268"/>
                </a:lnTo>
                <a:lnTo>
                  <a:pt x="339" y="263"/>
                </a:lnTo>
                <a:lnTo>
                  <a:pt x="341" y="257"/>
                </a:lnTo>
                <a:lnTo>
                  <a:pt x="343" y="249"/>
                </a:lnTo>
                <a:lnTo>
                  <a:pt x="343" y="249"/>
                </a:lnTo>
                <a:close/>
                <a:moveTo>
                  <a:pt x="382" y="851"/>
                </a:moveTo>
                <a:lnTo>
                  <a:pt x="382" y="851"/>
                </a:lnTo>
                <a:lnTo>
                  <a:pt x="372" y="884"/>
                </a:lnTo>
                <a:lnTo>
                  <a:pt x="372" y="884"/>
                </a:lnTo>
                <a:lnTo>
                  <a:pt x="366" y="902"/>
                </a:lnTo>
                <a:lnTo>
                  <a:pt x="361" y="910"/>
                </a:lnTo>
                <a:lnTo>
                  <a:pt x="356" y="918"/>
                </a:lnTo>
                <a:lnTo>
                  <a:pt x="356" y="918"/>
                </a:lnTo>
                <a:lnTo>
                  <a:pt x="349" y="928"/>
                </a:lnTo>
                <a:lnTo>
                  <a:pt x="341" y="937"/>
                </a:lnTo>
                <a:lnTo>
                  <a:pt x="332" y="947"/>
                </a:lnTo>
                <a:lnTo>
                  <a:pt x="332" y="947"/>
                </a:lnTo>
                <a:lnTo>
                  <a:pt x="337" y="927"/>
                </a:lnTo>
                <a:lnTo>
                  <a:pt x="343" y="896"/>
                </a:lnTo>
                <a:lnTo>
                  <a:pt x="343" y="896"/>
                </a:lnTo>
                <a:lnTo>
                  <a:pt x="345" y="879"/>
                </a:lnTo>
                <a:lnTo>
                  <a:pt x="347" y="873"/>
                </a:lnTo>
                <a:lnTo>
                  <a:pt x="382" y="8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>
            <a:extLst>
              <a:ext uri="{FF2B5EF4-FFF2-40B4-BE49-F238E27FC236}">
                <a16:creationId xmlns:a16="http://schemas.microsoft.com/office/drawing/2014/main" id="{953C6FCD-84ED-408A-B2AB-F82A13B24B65}"/>
              </a:ext>
            </a:extLst>
          </p:cNvPr>
          <p:cNvSpPr>
            <a:spLocks noEditPoints="1"/>
          </p:cNvSpPr>
          <p:nvPr/>
        </p:nvSpPr>
        <p:spPr bwMode="auto">
          <a:xfrm>
            <a:off x="540043" y="4717008"/>
            <a:ext cx="1246188" cy="1584399"/>
          </a:xfrm>
          <a:custGeom>
            <a:avLst/>
            <a:gdLst>
              <a:gd name="T0" fmla="*/ 600 w 888"/>
              <a:gd name="T1" fmla="*/ 0 h 1129"/>
              <a:gd name="T2" fmla="*/ 570 w 888"/>
              <a:gd name="T3" fmla="*/ 24 h 1129"/>
              <a:gd name="T4" fmla="*/ 546 w 888"/>
              <a:gd name="T5" fmla="*/ 51 h 1129"/>
              <a:gd name="T6" fmla="*/ 539 w 888"/>
              <a:gd name="T7" fmla="*/ 77 h 1129"/>
              <a:gd name="T8" fmla="*/ 524 w 888"/>
              <a:gd name="T9" fmla="*/ 110 h 1129"/>
              <a:gd name="T10" fmla="*/ 534 w 888"/>
              <a:gd name="T11" fmla="*/ 168 h 1129"/>
              <a:gd name="T12" fmla="*/ 499 w 888"/>
              <a:gd name="T13" fmla="*/ 191 h 1129"/>
              <a:gd name="T14" fmla="*/ 436 w 888"/>
              <a:gd name="T15" fmla="*/ 233 h 1129"/>
              <a:gd name="T16" fmla="*/ 181 w 888"/>
              <a:gd name="T17" fmla="*/ 354 h 1129"/>
              <a:gd name="T18" fmla="*/ 105 w 888"/>
              <a:gd name="T19" fmla="*/ 440 h 1129"/>
              <a:gd name="T20" fmla="*/ 62 w 888"/>
              <a:gd name="T21" fmla="*/ 557 h 1129"/>
              <a:gd name="T22" fmla="*/ 90 w 888"/>
              <a:gd name="T23" fmla="*/ 632 h 1129"/>
              <a:gd name="T24" fmla="*/ 183 w 888"/>
              <a:gd name="T25" fmla="*/ 686 h 1129"/>
              <a:gd name="T26" fmla="*/ 275 w 888"/>
              <a:gd name="T27" fmla="*/ 753 h 1129"/>
              <a:gd name="T28" fmla="*/ 172 w 888"/>
              <a:gd name="T29" fmla="*/ 815 h 1129"/>
              <a:gd name="T30" fmla="*/ 84 w 888"/>
              <a:gd name="T31" fmla="*/ 864 h 1129"/>
              <a:gd name="T32" fmla="*/ 63 w 888"/>
              <a:gd name="T33" fmla="*/ 900 h 1129"/>
              <a:gd name="T34" fmla="*/ 19 w 888"/>
              <a:gd name="T35" fmla="*/ 906 h 1129"/>
              <a:gd name="T36" fmla="*/ 1 w 888"/>
              <a:gd name="T37" fmla="*/ 932 h 1129"/>
              <a:gd name="T38" fmla="*/ 525 w 888"/>
              <a:gd name="T39" fmla="*/ 1129 h 1129"/>
              <a:gd name="T40" fmla="*/ 832 w 888"/>
              <a:gd name="T41" fmla="*/ 1093 h 1129"/>
              <a:gd name="T42" fmla="*/ 887 w 888"/>
              <a:gd name="T43" fmla="*/ 1063 h 1129"/>
              <a:gd name="T44" fmla="*/ 772 w 888"/>
              <a:gd name="T45" fmla="*/ 1020 h 1129"/>
              <a:gd name="T46" fmla="*/ 495 w 888"/>
              <a:gd name="T47" fmla="*/ 959 h 1129"/>
              <a:gd name="T48" fmla="*/ 432 w 888"/>
              <a:gd name="T49" fmla="*/ 912 h 1129"/>
              <a:gd name="T50" fmla="*/ 488 w 888"/>
              <a:gd name="T51" fmla="*/ 807 h 1129"/>
              <a:gd name="T52" fmla="*/ 595 w 888"/>
              <a:gd name="T53" fmla="*/ 787 h 1129"/>
              <a:gd name="T54" fmla="*/ 632 w 888"/>
              <a:gd name="T55" fmla="*/ 870 h 1129"/>
              <a:gd name="T56" fmla="*/ 642 w 888"/>
              <a:gd name="T57" fmla="*/ 833 h 1129"/>
              <a:gd name="T58" fmla="*/ 691 w 888"/>
              <a:gd name="T59" fmla="*/ 882 h 1129"/>
              <a:gd name="T60" fmla="*/ 713 w 888"/>
              <a:gd name="T61" fmla="*/ 876 h 1129"/>
              <a:gd name="T62" fmla="*/ 695 w 888"/>
              <a:gd name="T63" fmla="*/ 821 h 1129"/>
              <a:gd name="T64" fmla="*/ 726 w 888"/>
              <a:gd name="T65" fmla="*/ 842 h 1129"/>
              <a:gd name="T66" fmla="*/ 684 w 888"/>
              <a:gd name="T67" fmla="*/ 766 h 1129"/>
              <a:gd name="T68" fmla="*/ 628 w 888"/>
              <a:gd name="T69" fmla="*/ 734 h 1129"/>
              <a:gd name="T70" fmla="*/ 583 w 888"/>
              <a:gd name="T71" fmla="*/ 595 h 1129"/>
              <a:gd name="T72" fmla="*/ 537 w 888"/>
              <a:gd name="T73" fmla="*/ 431 h 1129"/>
              <a:gd name="T74" fmla="*/ 585 w 888"/>
              <a:gd name="T75" fmla="*/ 291 h 1129"/>
              <a:gd name="T76" fmla="*/ 595 w 888"/>
              <a:gd name="T77" fmla="*/ 251 h 1129"/>
              <a:gd name="T78" fmla="*/ 656 w 888"/>
              <a:gd name="T79" fmla="*/ 229 h 1129"/>
              <a:gd name="T80" fmla="*/ 699 w 888"/>
              <a:gd name="T81" fmla="*/ 146 h 1129"/>
              <a:gd name="T82" fmla="*/ 774 w 888"/>
              <a:gd name="T83" fmla="*/ 96 h 1129"/>
              <a:gd name="T84" fmla="*/ 809 w 888"/>
              <a:gd name="T85" fmla="*/ 110 h 1129"/>
              <a:gd name="T86" fmla="*/ 844 w 888"/>
              <a:gd name="T87" fmla="*/ 114 h 1129"/>
              <a:gd name="T88" fmla="*/ 845 w 888"/>
              <a:gd name="T89" fmla="*/ 77 h 1129"/>
              <a:gd name="T90" fmla="*/ 803 w 888"/>
              <a:gd name="T91" fmla="*/ 55 h 1129"/>
              <a:gd name="T92" fmla="*/ 697 w 888"/>
              <a:gd name="T93" fmla="*/ 41 h 1129"/>
              <a:gd name="T94" fmla="*/ 655 w 888"/>
              <a:gd name="T95" fmla="*/ 0 h 1129"/>
              <a:gd name="T96" fmla="*/ 444 w 888"/>
              <a:gd name="T97" fmla="*/ 465 h 1129"/>
              <a:gd name="T98" fmla="*/ 387 w 888"/>
              <a:gd name="T99" fmla="*/ 483 h 1129"/>
              <a:gd name="T100" fmla="*/ 464 w 888"/>
              <a:gd name="T101" fmla="*/ 643 h 1129"/>
              <a:gd name="T102" fmla="*/ 430 w 888"/>
              <a:gd name="T103" fmla="*/ 638 h 1129"/>
              <a:gd name="T104" fmla="*/ 360 w 888"/>
              <a:gd name="T105" fmla="*/ 886 h 1129"/>
              <a:gd name="T106" fmla="*/ 330 w 888"/>
              <a:gd name="T107" fmla="*/ 923 h 1129"/>
              <a:gd name="T108" fmla="*/ 247 w 888"/>
              <a:gd name="T109" fmla="*/ 923 h 1129"/>
              <a:gd name="T110" fmla="*/ 194 w 888"/>
              <a:gd name="T111" fmla="*/ 879 h 1129"/>
              <a:gd name="T112" fmla="*/ 208 w 888"/>
              <a:gd name="T113" fmla="*/ 854 h 1129"/>
              <a:gd name="T114" fmla="*/ 361 w 888"/>
              <a:gd name="T115" fmla="*/ 828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8" h="1129">
                <a:moveTo>
                  <a:pt x="637" y="8"/>
                </a:moveTo>
                <a:lnTo>
                  <a:pt x="637" y="8"/>
                </a:lnTo>
                <a:lnTo>
                  <a:pt x="634" y="7"/>
                </a:lnTo>
                <a:lnTo>
                  <a:pt x="625" y="3"/>
                </a:lnTo>
                <a:lnTo>
                  <a:pt x="613" y="0"/>
                </a:lnTo>
                <a:lnTo>
                  <a:pt x="607" y="0"/>
                </a:lnTo>
                <a:lnTo>
                  <a:pt x="600" y="0"/>
                </a:lnTo>
                <a:lnTo>
                  <a:pt x="600" y="0"/>
                </a:lnTo>
                <a:lnTo>
                  <a:pt x="589" y="2"/>
                </a:lnTo>
                <a:lnTo>
                  <a:pt x="582" y="3"/>
                </a:lnTo>
                <a:lnTo>
                  <a:pt x="577" y="7"/>
                </a:lnTo>
                <a:lnTo>
                  <a:pt x="574" y="10"/>
                </a:lnTo>
                <a:lnTo>
                  <a:pt x="574" y="10"/>
                </a:lnTo>
                <a:lnTo>
                  <a:pt x="573" y="15"/>
                </a:lnTo>
                <a:lnTo>
                  <a:pt x="573" y="19"/>
                </a:lnTo>
                <a:lnTo>
                  <a:pt x="570" y="24"/>
                </a:lnTo>
                <a:lnTo>
                  <a:pt x="565" y="26"/>
                </a:lnTo>
                <a:lnTo>
                  <a:pt x="565" y="26"/>
                </a:lnTo>
                <a:lnTo>
                  <a:pt x="545" y="34"/>
                </a:lnTo>
                <a:lnTo>
                  <a:pt x="550" y="44"/>
                </a:lnTo>
                <a:lnTo>
                  <a:pt x="550" y="44"/>
                </a:lnTo>
                <a:lnTo>
                  <a:pt x="550" y="45"/>
                </a:lnTo>
                <a:lnTo>
                  <a:pt x="549" y="47"/>
                </a:lnTo>
                <a:lnTo>
                  <a:pt x="546" y="51"/>
                </a:lnTo>
                <a:lnTo>
                  <a:pt x="542" y="56"/>
                </a:lnTo>
                <a:lnTo>
                  <a:pt x="542" y="56"/>
                </a:lnTo>
                <a:lnTo>
                  <a:pt x="537" y="61"/>
                </a:lnTo>
                <a:lnTo>
                  <a:pt x="537" y="62"/>
                </a:lnTo>
                <a:lnTo>
                  <a:pt x="539" y="67"/>
                </a:lnTo>
                <a:lnTo>
                  <a:pt x="539" y="67"/>
                </a:lnTo>
                <a:lnTo>
                  <a:pt x="539" y="71"/>
                </a:lnTo>
                <a:lnTo>
                  <a:pt x="539" y="77"/>
                </a:lnTo>
                <a:lnTo>
                  <a:pt x="539" y="85"/>
                </a:lnTo>
                <a:lnTo>
                  <a:pt x="539" y="106"/>
                </a:lnTo>
                <a:lnTo>
                  <a:pt x="539" y="106"/>
                </a:lnTo>
                <a:lnTo>
                  <a:pt x="536" y="105"/>
                </a:lnTo>
                <a:lnTo>
                  <a:pt x="532" y="105"/>
                </a:lnTo>
                <a:lnTo>
                  <a:pt x="526" y="107"/>
                </a:lnTo>
                <a:lnTo>
                  <a:pt x="526" y="107"/>
                </a:lnTo>
                <a:lnTo>
                  <a:pt x="524" y="110"/>
                </a:lnTo>
                <a:lnTo>
                  <a:pt x="522" y="113"/>
                </a:lnTo>
                <a:lnTo>
                  <a:pt x="524" y="119"/>
                </a:lnTo>
                <a:lnTo>
                  <a:pt x="525" y="124"/>
                </a:lnTo>
                <a:lnTo>
                  <a:pt x="528" y="134"/>
                </a:lnTo>
                <a:lnTo>
                  <a:pt x="530" y="138"/>
                </a:lnTo>
                <a:lnTo>
                  <a:pt x="537" y="161"/>
                </a:lnTo>
                <a:lnTo>
                  <a:pt x="537" y="161"/>
                </a:lnTo>
                <a:lnTo>
                  <a:pt x="534" y="168"/>
                </a:lnTo>
                <a:lnTo>
                  <a:pt x="532" y="175"/>
                </a:lnTo>
                <a:lnTo>
                  <a:pt x="527" y="181"/>
                </a:lnTo>
                <a:lnTo>
                  <a:pt x="527" y="181"/>
                </a:lnTo>
                <a:lnTo>
                  <a:pt x="521" y="186"/>
                </a:lnTo>
                <a:lnTo>
                  <a:pt x="516" y="189"/>
                </a:lnTo>
                <a:lnTo>
                  <a:pt x="503" y="191"/>
                </a:lnTo>
                <a:lnTo>
                  <a:pt x="503" y="191"/>
                </a:lnTo>
                <a:lnTo>
                  <a:pt x="499" y="191"/>
                </a:lnTo>
                <a:lnTo>
                  <a:pt x="495" y="191"/>
                </a:lnTo>
                <a:lnTo>
                  <a:pt x="490" y="192"/>
                </a:lnTo>
                <a:lnTo>
                  <a:pt x="481" y="198"/>
                </a:lnTo>
                <a:lnTo>
                  <a:pt x="481" y="198"/>
                </a:lnTo>
                <a:lnTo>
                  <a:pt x="469" y="209"/>
                </a:lnTo>
                <a:lnTo>
                  <a:pt x="456" y="220"/>
                </a:lnTo>
                <a:lnTo>
                  <a:pt x="447" y="226"/>
                </a:lnTo>
                <a:lnTo>
                  <a:pt x="436" y="233"/>
                </a:lnTo>
                <a:lnTo>
                  <a:pt x="422" y="241"/>
                </a:lnTo>
                <a:lnTo>
                  <a:pt x="403" y="251"/>
                </a:lnTo>
                <a:lnTo>
                  <a:pt x="403" y="251"/>
                </a:lnTo>
                <a:lnTo>
                  <a:pt x="349" y="276"/>
                </a:lnTo>
                <a:lnTo>
                  <a:pt x="282" y="305"/>
                </a:lnTo>
                <a:lnTo>
                  <a:pt x="220" y="333"/>
                </a:lnTo>
                <a:lnTo>
                  <a:pt x="196" y="344"/>
                </a:lnTo>
                <a:lnTo>
                  <a:pt x="181" y="354"/>
                </a:lnTo>
                <a:lnTo>
                  <a:pt x="181" y="354"/>
                </a:lnTo>
                <a:lnTo>
                  <a:pt x="171" y="362"/>
                </a:lnTo>
                <a:lnTo>
                  <a:pt x="163" y="369"/>
                </a:lnTo>
                <a:lnTo>
                  <a:pt x="149" y="384"/>
                </a:lnTo>
                <a:lnTo>
                  <a:pt x="136" y="399"/>
                </a:lnTo>
                <a:lnTo>
                  <a:pt x="136" y="399"/>
                </a:lnTo>
                <a:lnTo>
                  <a:pt x="127" y="412"/>
                </a:lnTo>
                <a:lnTo>
                  <a:pt x="105" y="440"/>
                </a:lnTo>
                <a:lnTo>
                  <a:pt x="83" y="474"/>
                </a:lnTo>
                <a:lnTo>
                  <a:pt x="73" y="490"/>
                </a:lnTo>
                <a:lnTo>
                  <a:pt x="66" y="504"/>
                </a:lnTo>
                <a:lnTo>
                  <a:pt x="66" y="504"/>
                </a:lnTo>
                <a:lnTo>
                  <a:pt x="63" y="512"/>
                </a:lnTo>
                <a:lnTo>
                  <a:pt x="62" y="519"/>
                </a:lnTo>
                <a:lnTo>
                  <a:pt x="61" y="537"/>
                </a:lnTo>
                <a:lnTo>
                  <a:pt x="62" y="557"/>
                </a:lnTo>
                <a:lnTo>
                  <a:pt x="65" y="577"/>
                </a:lnTo>
                <a:lnTo>
                  <a:pt x="69" y="596"/>
                </a:lnTo>
                <a:lnTo>
                  <a:pt x="75" y="613"/>
                </a:lnTo>
                <a:lnTo>
                  <a:pt x="79" y="620"/>
                </a:lnTo>
                <a:lnTo>
                  <a:pt x="83" y="625"/>
                </a:lnTo>
                <a:lnTo>
                  <a:pt x="86" y="630"/>
                </a:lnTo>
                <a:lnTo>
                  <a:pt x="90" y="632"/>
                </a:lnTo>
                <a:lnTo>
                  <a:pt x="90" y="632"/>
                </a:lnTo>
                <a:lnTo>
                  <a:pt x="105" y="638"/>
                </a:lnTo>
                <a:lnTo>
                  <a:pt x="122" y="645"/>
                </a:lnTo>
                <a:lnTo>
                  <a:pt x="138" y="651"/>
                </a:lnTo>
                <a:lnTo>
                  <a:pt x="145" y="655"/>
                </a:lnTo>
                <a:lnTo>
                  <a:pt x="149" y="660"/>
                </a:lnTo>
                <a:lnTo>
                  <a:pt x="149" y="660"/>
                </a:lnTo>
                <a:lnTo>
                  <a:pt x="173" y="679"/>
                </a:lnTo>
                <a:lnTo>
                  <a:pt x="183" y="686"/>
                </a:lnTo>
                <a:lnTo>
                  <a:pt x="188" y="691"/>
                </a:lnTo>
                <a:lnTo>
                  <a:pt x="188" y="691"/>
                </a:lnTo>
                <a:lnTo>
                  <a:pt x="198" y="699"/>
                </a:lnTo>
                <a:lnTo>
                  <a:pt x="221" y="715"/>
                </a:lnTo>
                <a:lnTo>
                  <a:pt x="253" y="738"/>
                </a:lnTo>
                <a:lnTo>
                  <a:pt x="264" y="750"/>
                </a:lnTo>
                <a:lnTo>
                  <a:pt x="275" y="753"/>
                </a:lnTo>
                <a:lnTo>
                  <a:pt x="275" y="753"/>
                </a:lnTo>
                <a:lnTo>
                  <a:pt x="250" y="775"/>
                </a:lnTo>
                <a:lnTo>
                  <a:pt x="250" y="775"/>
                </a:lnTo>
                <a:lnTo>
                  <a:pt x="240" y="783"/>
                </a:lnTo>
                <a:lnTo>
                  <a:pt x="231" y="789"/>
                </a:lnTo>
                <a:lnTo>
                  <a:pt x="218" y="796"/>
                </a:lnTo>
                <a:lnTo>
                  <a:pt x="197" y="805"/>
                </a:lnTo>
                <a:lnTo>
                  <a:pt x="197" y="805"/>
                </a:lnTo>
                <a:lnTo>
                  <a:pt x="172" y="815"/>
                </a:lnTo>
                <a:lnTo>
                  <a:pt x="152" y="827"/>
                </a:lnTo>
                <a:lnTo>
                  <a:pt x="134" y="840"/>
                </a:lnTo>
                <a:lnTo>
                  <a:pt x="117" y="852"/>
                </a:lnTo>
                <a:lnTo>
                  <a:pt x="117" y="852"/>
                </a:lnTo>
                <a:lnTo>
                  <a:pt x="109" y="858"/>
                </a:lnTo>
                <a:lnTo>
                  <a:pt x="100" y="861"/>
                </a:lnTo>
                <a:lnTo>
                  <a:pt x="92" y="863"/>
                </a:lnTo>
                <a:lnTo>
                  <a:pt x="84" y="864"/>
                </a:lnTo>
                <a:lnTo>
                  <a:pt x="78" y="866"/>
                </a:lnTo>
                <a:lnTo>
                  <a:pt x="72" y="868"/>
                </a:lnTo>
                <a:lnTo>
                  <a:pt x="67" y="872"/>
                </a:lnTo>
                <a:lnTo>
                  <a:pt x="66" y="874"/>
                </a:lnTo>
                <a:lnTo>
                  <a:pt x="65" y="877"/>
                </a:lnTo>
                <a:lnTo>
                  <a:pt x="65" y="877"/>
                </a:lnTo>
                <a:lnTo>
                  <a:pt x="63" y="891"/>
                </a:lnTo>
                <a:lnTo>
                  <a:pt x="63" y="900"/>
                </a:lnTo>
                <a:lnTo>
                  <a:pt x="65" y="906"/>
                </a:lnTo>
                <a:lnTo>
                  <a:pt x="65" y="907"/>
                </a:lnTo>
                <a:lnTo>
                  <a:pt x="65" y="907"/>
                </a:lnTo>
                <a:lnTo>
                  <a:pt x="59" y="906"/>
                </a:lnTo>
                <a:lnTo>
                  <a:pt x="45" y="905"/>
                </a:lnTo>
                <a:lnTo>
                  <a:pt x="37" y="904"/>
                </a:lnTo>
                <a:lnTo>
                  <a:pt x="28" y="904"/>
                </a:lnTo>
                <a:lnTo>
                  <a:pt x="19" y="906"/>
                </a:lnTo>
                <a:lnTo>
                  <a:pt x="12" y="909"/>
                </a:lnTo>
                <a:lnTo>
                  <a:pt x="12" y="909"/>
                </a:lnTo>
                <a:lnTo>
                  <a:pt x="7" y="913"/>
                </a:lnTo>
                <a:lnTo>
                  <a:pt x="4" y="917"/>
                </a:lnTo>
                <a:lnTo>
                  <a:pt x="1" y="921"/>
                </a:lnTo>
                <a:lnTo>
                  <a:pt x="0" y="924"/>
                </a:lnTo>
                <a:lnTo>
                  <a:pt x="0" y="930"/>
                </a:lnTo>
                <a:lnTo>
                  <a:pt x="1" y="932"/>
                </a:lnTo>
                <a:lnTo>
                  <a:pt x="1" y="932"/>
                </a:lnTo>
                <a:lnTo>
                  <a:pt x="219" y="1020"/>
                </a:lnTo>
                <a:lnTo>
                  <a:pt x="384" y="1084"/>
                </a:lnTo>
                <a:lnTo>
                  <a:pt x="447" y="1108"/>
                </a:lnTo>
                <a:lnTo>
                  <a:pt x="488" y="1123"/>
                </a:lnTo>
                <a:lnTo>
                  <a:pt x="488" y="1123"/>
                </a:lnTo>
                <a:lnTo>
                  <a:pt x="503" y="1126"/>
                </a:lnTo>
                <a:lnTo>
                  <a:pt x="525" y="1129"/>
                </a:lnTo>
                <a:lnTo>
                  <a:pt x="550" y="1129"/>
                </a:lnTo>
                <a:lnTo>
                  <a:pt x="579" y="1129"/>
                </a:lnTo>
                <a:lnTo>
                  <a:pt x="610" y="1126"/>
                </a:lnTo>
                <a:lnTo>
                  <a:pt x="643" y="1124"/>
                </a:lnTo>
                <a:lnTo>
                  <a:pt x="711" y="1115"/>
                </a:lnTo>
                <a:lnTo>
                  <a:pt x="777" y="1105"/>
                </a:lnTo>
                <a:lnTo>
                  <a:pt x="807" y="1099"/>
                </a:lnTo>
                <a:lnTo>
                  <a:pt x="832" y="1093"/>
                </a:lnTo>
                <a:lnTo>
                  <a:pt x="855" y="1087"/>
                </a:lnTo>
                <a:lnTo>
                  <a:pt x="872" y="1082"/>
                </a:lnTo>
                <a:lnTo>
                  <a:pt x="883" y="1076"/>
                </a:lnTo>
                <a:lnTo>
                  <a:pt x="886" y="1074"/>
                </a:lnTo>
                <a:lnTo>
                  <a:pt x="888" y="1071"/>
                </a:lnTo>
                <a:lnTo>
                  <a:pt x="888" y="1071"/>
                </a:lnTo>
                <a:lnTo>
                  <a:pt x="888" y="1066"/>
                </a:lnTo>
                <a:lnTo>
                  <a:pt x="887" y="1063"/>
                </a:lnTo>
                <a:lnTo>
                  <a:pt x="886" y="1058"/>
                </a:lnTo>
                <a:lnTo>
                  <a:pt x="882" y="1056"/>
                </a:lnTo>
                <a:lnTo>
                  <a:pt x="879" y="1052"/>
                </a:lnTo>
                <a:lnTo>
                  <a:pt x="873" y="1050"/>
                </a:lnTo>
                <a:lnTo>
                  <a:pt x="860" y="1045"/>
                </a:lnTo>
                <a:lnTo>
                  <a:pt x="823" y="1035"/>
                </a:lnTo>
                <a:lnTo>
                  <a:pt x="799" y="1028"/>
                </a:lnTo>
                <a:lnTo>
                  <a:pt x="772" y="1020"/>
                </a:lnTo>
                <a:lnTo>
                  <a:pt x="772" y="1020"/>
                </a:lnTo>
                <a:lnTo>
                  <a:pt x="741" y="1010"/>
                </a:lnTo>
                <a:lnTo>
                  <a:pt x="702" y="1002"/>
                </a:lnTo>
                <a:lnTo>
                  <a:pt x="660" y="992"/>
                </a:lnTo>
                <a:lnTo>
                  <a:pt x="617" y="984"/>
                </a:lnTo>
                <a:lnTo>
                  <a:pt x="539" y="970"/>
                </a:lnTo>
                <a:lnTo>
                  <a:pt x="512" y="964"/>
                </a:lnTo>
                <a:lnTo>
                  <a:pt x="495" y="959"/>
                </a:lnTo>
                <a:lnTo>
                  <a:pt x="495" y="959"/>
                </a:lnTo>
                <a:lnTo>
                  <a:pt x="475" y="950"/>
                </a:lnTo>
                <a:lnTo>
                  <a:pt x="465" y="947"/>
                </a:lnTo>
                <a:lnTo>
                  <a:pt x="456" y="943"/>
                </a:lnTo>
                <a:lnTo>
                  <a:pt x="448" y="937"/>
                </a:lnTo>
                <a:lnTo>
                  <a:pt x="441" y="931"/>
                </a:lnTo>
                <a:lnTo>
                  <a:pt x="435" y="923"/>
                </a:lnTo>
                <a:lnTo>
                  <a:pt x="432" y="912"/>
                </a:lnTo>
                <a:lnTo>
                  <a:pt x="432" y="912"/>
                </a:lnTo>
                <a:lnTo>
                  <a:pt x="432" y="905"/>
                </a:lnTo>
                <a:lnTo>
                  <a:pt x="433" y="898"/>
                </a:lnTo>
                <a:lnTo>
                  <a:pt x="435" y="889"/>
                </a:lnTo>
                <a:lnTo>
                  <a:pt x="439" y="881"/>
                </a:lnTo>
                <a:lnTo>
                  <a:pt x="448" y="862"/>
                </a:lnTo>
                <a:lnTo>
                  <a:pt x="461" y="843"/>
                </a:lnTo>
                <a:lnTo>
                  <a:pt x="488" y="807"/>
                </a:lnTo>
                <a:lnTo>
                  <a:pt x="497" y="791"/>
                </a:lnTo>
                <a:lnTo>
                  <a:pt x="503" y="779"/>
                </a:lnTo>
                <a:lnTo>
                  <a:pt x="503" y="779"/>
                </a:lnTo>
                <a:lnTo>
                  <a:pt x="528" y="705"/>
                </a:lnTo>
                <a:lnTo>
                  <a:pt x="589" y="782"/>
                </a:lnTo>
                <a:lnTo>
                  <a:pt x="589" y="782"/>
                </a:lnTo>
                <a:lnTo>
                  <a:pt x="592" y="783"/>
                </a:lnTo>
                <a:lnTo>
                  <a:pt x="595" y="787"/>
                </a:lnTo>
                <a:lnTo>
                  <a:pt x="601" y="794"/>
                </a:lnTo>
                <a:lnTo>
                  <a:pt x="604" y="799"/>
                </a:lnTo>
                <a:lnTo>
                  <a:pt x="607" y="806"/>
                </a:lnTo>
                <a:lnTo>
                  <a:pt x="607" y="806"/>
                </a:lnTo>
                <a:lnTo>
                  <a:pt x="613" y="826"/>
                </a:lnTo>
                <a:lnTo>
                  <a:pt x="623" y="851"/>
                </a:lnTo>
                <a:lnTo>
                  <a:pt x="628" y="862"/>
                </a:lnTo>
                <a:lnTo>
                  <a:pt x="632" y="870"/>
                </a:lnTo>
                <a:lnTo>
                  <a:pt x="636" y="875"/>
                </a:lnTo>
                <a:lnTo>
                  <a:pt x="638" y="876"/>
                </a:lnTo>
                <a:lnTo>
                  <a:pt x="640" y="875"/>
                </a:lnTo>
                <a:lnTo>
                  <a:pt x="640" y="875"/>
                </a:lnTo>
                <a:lnTo>
                  <a:pt x="642" y="872"/>
                </a:lnTo>
                <a:lnTo>
                  <a:pt x="643" y="866"/>
                </a:lnTo>
                <a:lnTo>
                  <a:pt x="643" y="851"/>
                </a:lnTo>
                <a:lnTo>
                  <a:pt x="642" y="833"/>
                </a:lnTo>
                <a:lnTo>
                  <a:pt x="642" y="833"/>
                </a:lnTo>
                <a:lnTo>
                  <a:pt x="666" y="863"/>
                </a:lnTo>
                <a:lnTo>
                  <a:pt x="684" y="882"/>
                </a:lnTo>
                <a:lnTo>
                  <a:pt x="690" y="887"/>
                </a:lnTo>
                <a:lnTo>
                  <a:pt x="691" y="887"/>
                </a:lnTo>
                <a:lnTo>
                  <a:pt x="692" y="887"/>
                </a:lnTo>
                <a:lnTo>
                  <a:pt x="692" y="887"/>
                </a:lnTo>
                <a:lnTo>
                  <a:pt x="691" y="882"/>
                </a:lnTo>
                <a:lnTo>
                  <a:pt x="689" y="876"/>
                </a:lnTo>
                <a:lnTo>
                  <a:pt x="681" y="860"/>
                </a:lnTo>
                <a:lnTo>
                  <a:pt x="671" y="837"/>
                </a:lnTo>
                <a:lnTo>
                  <a:pt x="671" y="837"/>
                </a:lnTo>
                <a:lnTo>
                  <a:pt x="679" y="845"/>
                </a:lnTo>
                <a:lnTo>
                  <a:pt x="696" y="862"/>
                </a:lnTo>
                <a:lnTo>
                  <a:pt x="704" y="870"/>
                </a:lnTo>
                <a:lnTo>
                  <a:pt x="713" y="876"/>
                </a:lnTo>
                <a:lnTo>
                  <a:pt x="719" y="880"/>
                </a:lnTo>
                <a:lnTo>
                  <a:pt x="721" y="880"/>
                </a:lnTo>
                <a:lnTo>
                  <a:pt x="722" y="879"/>
                </a:lnTo>
                <a:lnTo>
                  <a:pt x="722" y="879"/>
                </a:lnTo>
                <a:lnTo>
                  <a:pt x="721" y="874"/>
                </a:lnTo>
                <a:lnTo>
                  <a:pt x="719" y="867"/>
                </a:lnTo>
                <a:lnTo>
                  <a:pt x="709" y="846"/>
                </a:lnTo>
                <a:lnTo>
                  <a:pt x="695" y="821"/>
                </a:lnTo>
                <a:lnTo>
                  <a:pt x="695" y="821"/>
                </a:lnTo>
                <a:lnTo>
                  <a:pt x="709" y="837"/>
                </a:lnTo>
                <a:lnTo>
                  <a:pt x="720" y="845"/>
                </a:lnTo>
                <a:lnTo>
                  <a:pt x="723" y="848"/>
                </a:lnTo>
                <a:lnTo>
                  <a:pt x="724" y="848"/>
                </a:lnTo>
                <a:lnTo>
                  <a:pt x="726" y="846"/>
                </a:lnTo>
                <a:lnTo>
                  <a:pt x="726" y="846"/>
                </a:lnTo>
                <a:lnTo>
                  <a:pt x="726" y="842"/>
                </a:lnTo>
                <a:lnTo>
                  <a:pt x="722" y="834"/>
                </a:lnTo>
                <a:lnTo>
                  <a:pt x="713" y="814"/>
                </a:lnTo>
                <a:lnTo>
                  <a:pt x="698" y="787"/>
                </a:lnTo>
                <a:lnTo>
                  <a:pt x="698" y="787"/>
                </a:lnTo>
                <a:lnTo>
                  <a:pt x="698" y="785"/>
                </a:lnTo>
                <a:lnTo>
                  <a:pt x="698" y="783"/>
                </a:lnTo>
                <a:lnTo>
                  <a:pt x="693" y="777"/>
                </a:lnTo>
                <a:lnTo>
                  <a:pt x="684" y="766"/>
                </a:lnTo>
                <a:lnTo>
                  <a:pt x="684" y="766"/>
                </a:lnTo>
                <a:lnTo>
                  <a:pt x="677" y="761"/>
                </a:lnTo>
                <a:lnTo>
                  <a:pt x="668" y="757"/>
                </a:lnTo>
                <a:lnTo>
                  <a:pt x="653" y="748"/>
                </a:lnTo>
                <a:lnTo>
                  <a:pt x="638" y="742"/>
                </a:lnTo>
                <a:lnTo>
                  <a:pt x="632" y="739"/>
                </a:lnTo>
                <a:lnTo>
                  <a:pt x="628" y="734"/>
                </a:lnTo>
                <a:lnTo>
                  <a:pt x="628" y="734"/>
                </a:lnTo>
                <a:lnTo>
                  <a:pt x="573" y="659"/>
                </a:lnTo>
                <a:lnTo>
                  <a:pt x="573" y="659"/>
                </a:lnTo>
                <a:lnTo>
                  <a:pt x="575" y="651"/>
                </a:lnTo>
                <a:lnTo>
                  <a:pt x="581" y="633"/>
                </a:lnTo>
                <a:lnTo>
                  <a:pt x="583" y="624"/>
                </a:lnTo>
                <a:lnTo>
                  <a:pt x="585" y="613"/>
                </a:lnTo>
                <a:lnTo>
                  <a:pt x="585" y="604"/>
                </a:lnTo>
                <a:lnTo>
                  <a:pt x="583" y="595"/>
                </a:lnTo>
                <a:lnTo>
                  <a:pt x="583" y="595"/>
                </a:lnTo>
                <a:lnTo>
                  <a:pt x="580" y="588"/>
                </a:lnTo>
                <a:lnTo>
                  <a:pt x="573" y="581"/>
                </a:lnTo>
                <a:lnTo>
                  <a:pt x="564" y="575"/>
                </a:lnTo>
                <a:lnTo>
                  <a:pt x="555" y="568"/>
                </a:lnTo>
                <a:lnTo>
                  <a:pt x="538" y="558"/>
                </a:lnTo>
                <a:lnTo>
                  <a:pt x="531" y="553"/>
                </a:lnTo>
                <a:lnTo>
                  <a:pt x="537" y="431"/>
                </a:lnTo>
                <a:lnTo>
                  <a:pt x="537" y="431"/>
                </a:lnTo>
                <a:lnTo>
                  <a:pt x="557" y="380"/>
                </a:lnTo>
                <a:lnTo>
                  <a:pt x="581" y="323"/>
                </a:lnTo>
                <a:lnTo>
                  <a:pt x="581" y="323"/>
                </a:lnTo>
                <a:lnTo>
                  <a:pt x="583" y="314"/>
                </a:lnTo>
                <a:lnTo>
                  <a:pt x="585" y="303"/>
                </a:lnTo>
                <a:lnTo>
                  <a:pt x="585" y="291"/>
                </a:lnTo>
                <a:lnTo>
                  <a:pt x="585" y="291"/>
                </a:lnTo>
                <a:lnTo>
                  <a:pt x="585" y="284"/>
                </a:lnTo>
                <a:lnTo>
                  <a:pt x="586" y="277"/>
                </a:lnTo>
                <a:lnTo>
                  <a:pt x="587" y="269"/>
                </a:lnTo>
                <a:lnTo>
                  <a:pt x="587" y="269"/>
                </a:lnTo>
                <a:lnTo>
                  <a:pt x="589" y="262"/>
                </a:lnTo>
                <a:lnTo>
                  <a:pt x="592" y="256"/>
                </a:lnTo>
                <a:lnTo>
                  <a:pt x="595" y="251"/>
                </a:lnTo>
                <a:lnTo>
                  <a:pt x="595" y="251"/>
                </a:lnTo>
                <a:lnTo>
                  <a:pt x="610" y="252"/>
                </a:lnTo>
                <a:lnTo>
                  <a:pt x="635" y="253"/>
                </a:lnTo>
                <a:lnTo>
                  <a:pt x="635" y="253"/>
                </a:lnTo>
                <a:lnTo>
                  <a:pt x="637" y="253"/>
                </a:lnTo>
                <a:lnTo>
                  <a:pt x="640" y="252"/>
                </a:lnTo>
                <a:lnTo>
                  <a:pt x="646" y="246"/>
                </a:lnTo>
                <a:lnTo>
                  <a:pt x="652" y="239"/>
                </a:lnTo>
                <a:lnTo>
                  <a:pt x="656" y="229"/>
                </a:lnTo>
                <a:lnTo>
                  <a:pt x="668" y="208"/>
                </a:lnTo>
                <a:lnTo>
                  <a:pt x="678" y="191"/>
                </a:lnTo>
                <a:lnTo>
                  <a:pt x="678" y="191"/>
                </a:lnTo>
                <a:lnTo>
                  <a:pt x="685" y="177"/>
                </a:lnTo>
                <a:lnTo>
                  <a:pt x="691" y="165"/>
                </a:lnTo>
                <a:lnTo>
                  <a:pt x="696" y="154"/>
                </a:lnTo>
                <a:lnTo>
                  <a:pt x="699" y="146"/>
                </a:lnTo>
                <a:lnTo>
                  <a:pt x="699" y="146"/>
                </a:lnTo>
                <a:lnTo>
                  <a:pt x="702" y="141"/>
                </a:lnTo>
                <a:lnTo>
                  <a:pt x="703" y="134"/>
                </a:lnTo>
                <a:lnTo>
                  <a:pt x="705" y="117"/>
                </a:lnTo>
                <a:lnTo>
                  <a:pt x="708" y="95"/>
                </a:lnTo>
                <a:lnTo>
                  <a:pt x="708" y="82"/>
                </a:lnTo>
                <a:lnTo>
                  <a:pt x="765" y="89"/>
                </a:lnTo>
                <a:lnTo>
                  <a:pt x="765" y="89"/>
                </a:lnTo>
                <a:lnTo>
                  <a:pt x="774" y="96"/>
                </a:lnTo>
                <a:lnTo>
                  <a:pt x="782" y="102"/>
                </a:lnTo>
                <a:lnTo>
                  <a:pt x="785" y="105"/>
                </a:lnTo>
                <a:lnTo>
                  <a:pt x="789" y="106"/>
                </a:lnTo>
                <a:lnTo>
                  <a:pt x="789" y="106"/>
                </a:lnTo>
                <a:lnTo>
                  <a:pt x="794" y="107"/>
                </a:lnTo>
                <a:lnTo>
                  <a:pt x="800" y="110"/>
                </a:lnTo>
                <a:lnTo>
                  <a:pt x="806" y="111"/>
                </a:lnTo>
                <a:lnTo>
                  <a:pt x="809" y="110"/>
                </a:lnTo>
                <a:lnTo>
                  <a:pt x="813" y="108"/>
                </a:lnTo>
                <a:lnTo>
                  <a:pt x="813" y="108"/>
                </a:lnTo>
                <a:lnTo>
                  <a:pt x="818" y="107"/>
                </a:lnTo>
                <a:lnTo>
                  <a:pt x="823" y="108"/>
                </a:lnTo>
                <a:lnTo>
                  <a:pt x="832" y="112"/>
                </a:lnTo>
                <a:lnTo>
                  <a:pt x="836" y="113"/>
                </a:lnTo>
                <a:lnTo>
                  <a:pt x="840" y="114"/>
                </a:lnTo>
                <a:lnTo>
                  <a:pt x="844" y="114"/>
                </a:lnTo>
                <a:lnTo>
                  <a:pt x="848" y="112"/>
                </a:lnTo>
                <a:lnTo>
                  <a:pt x="848" y="112"/>
                </a:lnTo>
                <a:lnTo>
                  <a:pt x="851" y="106"/>
                </a:lnTo>
                <a:lnTo>
                  <a:pt x="852" y="100"/>
                </a:lnTo>
                <a:lnTo>
                  <a:pt x="851" y="94"/>
                </a:lnTo>
                <a:lnTo>
                  <a:pt x="849" y="86"/>
                </a:lnTo>
                <a:lnTo>
                  <a:pt x="849" y="86"/>
                </a:lnTo>
                <a:lnTo>
                  <a:pt x="845" y="77"/>
                </a:lnTo>
                <a:lnTo>
                  <a:pt x="840" y="69"/>
                </a:lnTo>
                <a:lnTo>
                  <a:pt x="838" y="65"/>
                </a:lnTo>
                <a:lnTo>
                  <a:pt x="833" y="62"/>
                </a:lnTo>
                <a:lnTo>
                  <a:pt x="827" y="58"/>
                </a:lnTo>
                <a:lnTo>
                  <a:pt x="820" y="56"/>
                </a:lnTo>
                <a:lnTo>
                  <a:pt x="820" y="56"/>
                </a:lnTo>
                <a:lnTo>
                  <a:pt x="812" y="55"/>
                </a:lnTo>
                <a:lnTo>
                  <a:pt x="803" y="55"/>
                </a:lnTo>
                <a:lnTo>
                  <a:pt x="791" y="55"/>
                </a:lnTo>
                <a:lnTo>
                  <a:pt x="783" y="57"/>
                </a:lnTo>
                <a:lnTo>
                  <a:pt x="778" y="61"/>
                </a:lnTo>
                <a:lnTo>
                  <a:pt x="778" y="61"/>
                </a:lnTo>
                <a:lnTo>
                  <a:pt x="774" y="61"/>
                </a:lnTo>
                <a:lnTo>
                  <a:pt x="764" y="59"/>
                </a:lnTo>
                <a:lnTo>
                  <a:pt x="736" y="52"/>
                </a:lnTo>
                <a:lnTo>
                  <a:pt x="697" y="41"/>
                </a:lnTo>
                <a:lnTo>
                  <a:pt x="697" y="41"/>
                </a:lnTo>
                <a:lnTo>
                  <a:pt x="687" y="28"/>
                </a:lnTo>
                <a:lnTo>
                  <a:pt x="679" y="18"/>
                </a:lnTo>
                <a:lnTo>
                  <a:pt x="672" y="10"/>
                </a:lnTo>
                <a:lnTo>
                  <a:pt x="672" y="10"/>
                </a:lnTo>
                <a:lnTo>
                  <a:pt x="662" y="3"/>
                </a:lnTo>
                <a:lnTo>
                  <a:pt x="659" y="1"/>
                </a:lnTo>
                <a:lnTo>
                  <a:pt x="655" y="0"/>
                </a:lnTo>
                <a:lnTo>
                  <a:pt x="655" y="0"/>
                </a:lnTo>
                <a:lnTo>
                  <a:pt x="650" y="1"/>
                </a:lnTo>
                <a:lnTo>
                  <a:pt x="644" y="4"/>
                </a:lnTo>
                <a:lnTo>
                  <a:pt x="637" y="8"/>
                </a:lnTo>
                <a:lnTo>
                  <a:pt x="637" y="8"/>
                </a:lnTo>
                <a:close/>
                <a:moveTo>
                  <a:pt x="441" y="443"/>
                </a:moveTo>
                <a:lnTo>
                  <a:pt x="441" y="443"/>
                </a:lnTo>
                <a:lnTo>
                  <a:pt x="444" y="465"/>
                </a:lnTo>
                <a:lnTo>
                  <a:pt x="446" y="484"/>
                </a:lnTo>
                <a:lnTo>
                  <a:pt x="446" y="497"/>
                </a:lnTo>
                <a:lnTo>
                  <a:pt x="446" y="497"/>
                </a:lnTo>
                <a:lnTo>
                  <a:pt x="447" y="522"/>
                </a:lnTo>
                <a:lnTo>
                  <a:pt x="448" y="538"/>
                </a:lnTo>
                <a:lnTo>
                  <a:pt x="375" y="492"/>
                </a:lnTo>
                <a:lnTo>
                  <a:pt x="387" y="483"/>
                </a:lnTo>
                <a:lnTo>
                  <a:pt x="387" y="483"/>
                </a:lnTo>
                <a:lnTo>
                  <a:pt x="441" y="443"/>
                </a:lnTo>
                <a:lnTo>
                  <a:pt x="441" y="443"/>
                </a:lnTo>
                <a:close/>
                <a:moveTo>
                  <a:pt x="434" y="633"/>
                </a:moveTo>
                <a:lnTo>
                  <a:pt x="434" y="633"/>
                </a:lnTo>
                <a:lnTo>
                  <a:pt x="452" y="637"/>
                </a:lnTo>
                <a:lnTo>
                  <a:pt x="457" y="638"/>
                </a:lnTo>
                <a:lnTo>
                  <a:pt x="461" y="641"/>
                </a:lnTo>
                <a:lnTo>
                  <a:pt x="464" y="643"/>
                </a:lnTo>
                <a:lnTo>
                  <a:pt x="464" y="644"/>
                </a:lnTo>
                <a:lnTo>
                  <a:pt x="463" y="647"/>
                </a:lnTo>
                <a:lnTo>
                  <a:pt x="463" y="647"/>
                </a:lnTo>
                <a:lnTo>
                  <a:pt x="433" y="704"/>
                </a:lnTo>
                <a:lnTo>
                  <a:pt x="416" y="666"/>
                </a:lnTo>
                <a:lnTo>
                  <a:pt x="416" y="666"/>
                </a:lnTo>
                <a:lnTo>
                  <a:pt x="424" y="649"/>
                </a:lnTo>
                <a:lnTo>
                  <a:pt x="430" y="638"/>
                </a:lnTo>
                <a:lnTo>
                  <a:pt x="433" y="635"/>
                </a:lnTo>
                <a:lnTo>
                  <a:pt x="434" y="633"/>
                </a:lnTo>
                <a:lnTo>
                  <a:pt x="434" y="633"/>
                </a:lnTo>
                <a:close/>
                <a:moveTo>
                  <a:pt x="384" y="834"/>
                </a:moveTo>
                <a:lnTo>
                  <a:pt x="384" y="834"/>
                </a:lnTo>
                <a:lnTo>
                  <a:pt x="377" y="854"/>
                </a:lnTo>
                <a:lnTo>
                  <a:pt x="369" y="869"/>
                </a:lnTo>
                <a:lnTo>
                  <a:pt x="360" y="886"/>
                </a:lnTo>
                <a:lnTo>
                  <a:pt x="360" y="886"/>
                </a:lnTo>
                <a:lnTo>
                  <a:pt x="355" y="892"/>
                </a:lnTo>
                <a:lnTo>
                  <a:pt x="350" y="898"/>
                </a:lnTo>
                <a:lnTo>
                  <a:pt x="340" y="906"/>
                </a:lnTo>
                <a:lnTo>
                  <a:pt x="336" y="910"/>
                </a:lnTo>
                <a:lnTo>
                  <a:pt x="332" y="915"/>
                </a:lnTo>
                <a:lnTo>
                  <a:pt x="331" y="918"/>
                </a:lnTo>
                <a:lnTo>
                  <a:pt x="330" y="923"/>
                </a:lnTo>
                <a:lnTo>
                  <a:pt x="330" y="943"/>
                </a:lnTo>
                <a:lnTo>
                  <a:pt x="268" y="934"/>
                </a:lnTo>
                <a:lnTo>
                  <a:pt x="268" y="934"/>
                </a:lnTo>
                <a:lnTo>
                  <a:pt x="265" y="934"/>
                </a:lnTo>
                <a:lnTo>
                  <a:pt x="259" y="932"/>
                </a:lnTo>
                <a:lnTo>
                  <a:pt x="255" y="930"/>
                </a:lnTo>
                <a:lnTo>
                  <a:pt x="251" y="928"/>
                </a:lnTo>
                <a:lnTo>
                  <a:pt x="247" y="923"/>
                </a:lnTo>
                <a:lnTo>
                  <a:pt x="244" y="917"/>
                </a:lnTo>
                <a:lnTo>
                  <a:pt x="244" y="917"/>
                </a:lnTo>
                <a:lnTo>
                  <a:pt x="239" y="910"/>
                </a:lnTo>
                <a:lnTo>
                  <a:pt x="233" y="904"/>
                </a:lnTo>
                <a:lnTo>
                  <a:pt x="227" y="899"/>
                </a:lnTo>
                <a:lnTo>
                  <a:pt x="220" y="894"/>
                </a:lnTo>
                <a:lnTo>
                  <a:pt x="204" y="886"/>
                </a:lnTo>
                <a:lnTo>
                  <a:pt x="194" y="879"/>
                </a:lnTo>
                <a:lnTo>
                  <a:pt x="194" y="879"/>
                </a:lnTo>
                <a:lnTo>
                  <a:pt x="193" y="877"/>
                </a:lnTo>
                <a:lnTo>
                  <a:pt x="191" y="875"/>
                </a:lnTo>
                <a:lnTo>
                  <a:pt x="193" y="872"/>
                </a:lnTo>
                <a:lnTo>
                  <a:pt x="195" y="867"/>
                </a:lnTo>
                <a:lnTo>
                  <a:pt x="198" y="862"/>
                </a:lnTo>
                <a:lnTo>
                  <a:pt x="203" y="857"/>
                </a:lnTo>
                <a:lnTo>
                  <a:pt x="208" y="854"/>
                </a:lnTo>
                <a:lnTo>
                  <a:pt x="213" y="851"/>
                </a:lnTo>
                <a:lnTo>
                  <a:pt x="216" y="850"/>
                </a:lnTo>
                <a:lnTo>
                  <a:pt x="216" y="850"/>
                </a:lnTo>
                <a:lnTo>
                  <a:pt x="242" y="846"/>
                </a:lnTo>
                <a:lnTo>
                  <a:pt x="288" y="839"/>
                </a:lnTo>
                <a:lnTo>
                  <a:pt x="336" y="832"/>
                </a:lnTo>
                <a:lnTo>
                  <a:pt x="361" y="828"/>
                </a:lnTo>
                <a:lnTo>
                  <a:pt x="361" y="828"/>
                </a:lnTo>
                <a:lnTo>
                  <a:pt x="368" y="828"/>
                </a:lnTo>
                <a:lnTo>
                  <a:pt x="377" y="831"/>
                </a:lnTo>
                <a:lnTo>
                  <a:pt x="381" y="832"/>
                </a:lnTo>
                <a:lnTo>
                  <a:pt x="384" y="833"/>
                </a:lnTo>
                <a:lnTo>
                  <a:pt x="384" y="834"/>
                </a:lnTo>
                <a:lnTo>
                  <a:pt x="384" y="8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1C38C316-18F9-4F2C-B9CF-46E6B1F88ED5}"/>
              </a:ext>
            </a:extLst>
          </p:cNvPr>
          <p:cNvSpPr>
            <a:spLocks noEditPoints="1"/>
          </p:cNvSpPr>
          <p:nvPr/>
        </p:nvSpPr>
        <p:spPr bwMode="auto">
          <a:xfrm>
            <a:off x="403226" y="946935"/>
            <a:ext cx="1598416" cy="1221590"/>
          </a:xfrm>
          <a:custGeom>
            <a:avLst/>
            <a:gdLst>
              <a:gd name="T0" fmla="*/ 355 w 1421"/>
              <a:gd name="T1" fmla="*/ 639 h 1086"/>
              <a:gd name="T2" fmla="*/ 365 w 1421"/>
              <a:gd name="T3" fmla="*/ 646 h 1086"/>
              <a:gd name="T4" fmla="*/ 375 w 1421"/>
              <a:gd name="T5" fmla="*/ 638 h 1086"/>
              <a:gd name="T6" fmla="*/ 393 w 1421"/>
              <a:gd name="T7" fmla="*/ 631 h 1086"/>
              <a:gd name="T8" fmla="*/ 403 w 1421"/>
              <a:gd name="T9" fmla="*/ 563 h 1086"/>
              <a:gd name="T10" fmla="*/ 465 w 1421"/>
              <a:gd name="T11" fmla="*/ 487 h 1086"/>
              <a:gd name="T12" fmla="*/ 618 w 1421"/>
              <a:gd name="T13" fmla="*/ 319 h 1086"/>
              <a:gd name="T14" fmla="*/ 714 w 1421"/>
              <a:gd name="T15" fmla="*/ 383 h 1086"/>
              <a:gd name="T16" fmla="*/ 715 w 1421"/>
              <a:gd name="T17" fmla="*/ 405 h 1086"/>
              <a:gd name="T18" fmla="*/ 629 w 1421"/>
              <a:gd name="T19" fmla="*/ 512 h 1086"/>
              <a:gd name="T20" fmla="*/ 561 w 1421"/>
              <a:gd name="T21" fmla="*/ 631 h 1086"/>
              <a:gd name="T22" fmla="*/ 546 w 1421"/>
              <a:gd name="T23" fmla="*/ 668 h 1086"/>
              <a:gd name="T24" fmla="*/ 553 w 1421"/>
              <a:gd name="T25" fmla="*/ 848 h 1086"/>
              <a:gd name="T26" fmla="*/ 547 w 1421"/>
              <a:gd name="T27" fmla="*/ 979 h 1086"/>
              <a:gd name="T28" fmla="*/ 485 w 1421"/>
              <a:gd name="T29" fmla="*/ 995 h 1086"/>
              <a:gd name="T30" fmla="*/ 159 w 1421"/>
              <a:gd name="T31" fmla="*/ 1029 h 1086"/>
              <a:gd name="T32" fmla="*/ 2 w 1421"/>
              <a:gd name="T33" fmla="*/ 1040 h 1086"/>
              <a:gd name="T34" fmla="*/ 229 w 1421"/>
              <a:gd name="T35" fmla="*/ 1079 h 1086"/>
              <a:gd name="T36" fmla="*/ 785 w 1421"/>
              <a:gd name="T37" fmla="*/ 1043 h 1086"/>
              <a:gd name="T38" fmla="*/ 1415 w 1421"/>
              <a:gd name="T39" fmla="*/ 938 h 1086"/>
              <a:gd name="T40" fmla="*/ 1379 w 1421"/>
              <a:gd name="T41" fmla="*/ 914 h 1086"/>
              <a:gd name="T42" fmla="*/ 1148 w 1421"/>
              <a:gd name="T43" fmla="*/ 907 h 1086"/>
              <a:gd name="T44" fmla="*/ 1095 w 1421"/>
              <a:gd name="T45" fmla="*/ 876 h 1086"/>
              <a:gd name="T46" fmla="*/ 1068 w 1421"/>
              <a:gd name="T47" fmla="*/ 829 h 1086"/>
              <a:gd name="T48" fmla="*/ 921 w 1421"/>
              <a:gd name="T49" fmla="*/ 657 h 1086"/>
              <a:gd name="T50" fmla="*/ 920 w 1421"/>
              <a:gd name="T51" fmla="*/ 633 h 1086"/>
              <a:gd name="T52" fmla="*/ 972 w 1421"/>
              <a:gd name="T53" fmla="*/ 508 h 1086"/>
              <a:gd name="T54" fmla="*/ 974 w 1421"/>
              <a:gd name="T55" fmla="*/ 460 h 1086"/>
              <a:gd name="T56" fmla="*/ 1034 w 1421"/>
              <a:gd name="T57" fmla="*/ 304 h 1086"/>
              <a:gd name="T58" fmla="*/ 1063 w 1421"/>
              <a:gd name="T59" fmla="*/ 405 h 1086"/>
              <a:gd name="T60" fmla="*/ 1027 w 1421"/>
              <a:gd name="T61" fmla="*/ 497 h 1086"/>
              <a:gd name="T62" fmla="*/ 1031 w 1421"/>
              <a:gd name="T63" fmla="*/ 536 h 1086"/>
              <a:gd name="T64" fmla="*/ 1044 w 1421"/>
              <a:gd name="T65" fmla="*/ 537 h 1086"/>
              <a:gd name="T66" fmla="*/ 1066 w 1421"/>
              <a:gd name="T67" fmla="*/ 516 h 1086"/>
              <a:gd name="T68" fmla="*/ 1078 w 1421"/>
              <a:gd name="T69" fmla="*/ 508 h 1086"/>
              <a:gd name="T70" fmla="*/ 1088 w 1421"/>
              <a:gd name="T71" fmla="*/ 480 h 1086"/>
              <a:gd name="T72" fmla="*/ 1136 w 1421"/>
              <a:gd name="T73" fmla="*/ 284 h 1086"/>
              <a:gd name="T74" fmla="*/ 1060 w 1421"/>
              <a:gd name="T75" fmla="*/ 230 h 1086"/>
              <a:gd name="T76" fmla="*/ 855 w 1421"/>
              <a:gd name="T77" fmla="*/ 175 h 1086"/>
              <a:gd name="T78" fmla="*/ 789 w 1421"/>
              <a:gd name="T79" fmla="*/ 146 h 1086"/>
              <a:gd name="T80" fmla="*/ 780 w 1421"/>
              <a:gd name="T81" fmla="*/ 84 h 1086"/>
              <a:gd name="T82" fmla="*/ 756 w 1421"/>
              <a:gd name="T83" fmla="*/ 28 h 1086"/>
              <a:gd name="T84" fmla="*/ 705 w 1421"/>
              <a:gd name="T85" fmla="*/ 2 h 1086"/>
              <a:gd name="T86" fmla="*/ 658 w 1421"/>
              <a:gd name="T87" fmla="*/ 17 h 1086"/>
              <a:gd name="T88" fmla="*/ 634 w 1421"/>
              <a:gd name="T89" fmla="*/ 47 h 1086"/>
              <a:gd name="T90" fmla="*/ 620 w 1421"/>
              <a:gd name="T91" fmla="*/ 75 h 1086"/>
              <a:gd name="T92" fmla="*/ 626 w 1421"/>
              <a:gd name="T93" fmla="*/ 124 h 1086"/>
              <a:gd name="T94" fmla="*/ 636 w 1421"/>
              <a:gd name="T95" fmla="*/ 158 h 1086"/>
              <a:gd name="T96" fmla="*/ 537 w 1421"/>
              <a:gd name="T97" fmla="*/ 291 h 1086"/>
              <a:gd name="T98" fmla="*/ 390 w 1421"/>
              <a:gd name="T99" fmla="*/ 535 h 1086"/>
              <a:gd name="T100" fmla="*/ 321 w 1421"/>
              <a:gd name="T101" fmla="*/ 595 h 1086"/>
              <a:gd name="T102" fmla="*/ 349 w 1421"/>
              <a:gd name="T103" fmla="*/ 595 h 1086"/>
              <a:gd name="T104" fmla="*/ 346 w 1421"/>
              <a:gd name="T105" fmla="*/ 637 h 1086"/>
              <a:gd name="T106" fmla="*/ 351 w 1421"/>
              <a:gd name="T107" fmla="*/ 652 h 1086"/>
              <a:gd name="T108" fmla="*/ 850 w 1421"/>
              <a:gd name="T109" fmla="*/ 710 h 1086"/>
              <a:gd name="T110" fmla="*/ 995 w 1421"/>
              <a:gd name="T111" fmla="*/ 862 h 1086"/>
              <a:gd name="T112" fmla="*/ 1074 w 1421"/>
              <a:gd name="T113" fmla="*/ 939 h 1086"/>
              <a:gd name="T114" fmla="*/ 610 w 1421"/>
              <a:gd name="T115" fmla="*/ 882 h 1086"/>
              <a:gd name="T116" fmla="*/ 621 w 1421"/>
              <a:gd name="T117" fmla="*/ 706 h 1086"/>
              <a:gd name="T118" fmla="*/ 679 w 1421"/>
              <a:gd name="T119" fmla="*/ 667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1" h="1086">
                <a:moveTo>
                  <a:pt x="351" y="652"/>
                </a:moveTo>
                <a:lnTo>
                  <a:pt x="351" y="652"/>
                </a:lnTo>
                <a:lnTo>
                  <a:pt x="353" y="651"/>
                </a:lnTo>
                <a:lnTo>
                  <a:pt x="355" y="650"/>
                </a:lnTo>
                <a:lnTo>
                  <a:pt x="357" y="647"/>
                </a:lnTo>
                <a:lnTo>
                  <a:pt x="357" y="644"/>
                </a:lnTo>
                <a:lnTo>
                  <a:pt x="357" y="644"/>
                </a:lnTo>
                <a:lnTo>
                  <a:pt x="355" y="639"/>
                </a:lnTo>
                <a:lnTo>
                  <a:pt x="355" y="639"/>
                </a:lnTo>
                <a:lnTo>
                  <a:pt x="357" y="644"/>
                </a:lnTo>
                <a:lnTo>
                  <a:pt x="357" y="644"/>
                </a:lnTo>
                <a:lnTo>
                  <a:pt x="358" y="650"/>
                </a:lnTo>
                <a:lnTo>
                  <a:pt x="359" y="651"/>
                </a:lnTo>
                <a:lnTo>
                  <a:pt x="360" y="652"/>
                </a:lnTo>
                <a:lnTo>
                  <a:pt x="360" y="652"/>
                </a:lnTo>
                <a:lnTo>
                  <a:pt x="361" y="652"/>
                </a:lnTo>
                <a:lnTo>
                  <a:pt x="363" y="651"/>
                </a:lnTo>
                <a:lnTo>
                  <a:pt x="365" y="646"/>
                </a:lnTo>
                <a:lnTo>
                  <a:pt x="367" y="641"/>
                </a:lnTo>
                <a:lnTo>
                  <a:pt x="367" y="641"/>
                </a:lnTo>
                <a:lnTo>
                  <a:pt x="369" y="644"/>
                </a:lnTo>
                <a:lnTo>
                  <a:pt x="370" y="645"/>
                </a:lnTo>
                <a:lnTo>
                  <a:pt x="371" y="645"/>
                </a:lnTo>
                <a:lnTo>
                  <a:pt x="372" y="644"/>
                </a:lnTo>
                <a:lnTo>
                  <a:pt x="372" y="644"/>
                </a:lnTo>
                <a:lnTo>
                  <a:pt x="375" y="641"/>
                </a:lnTo>
                <a:lnTo>
                  <a:pt x="375" y="638"/>
                </a:lnTo>
                <a:lnTo>
                  <a:pt x="376" y="633"/>
                </a:lnTo>
                <a:lnTo>
                  <a:pt x="378" y="627"/>
                </a:lnTo>
                <a:lnTo>
                  <a:pt x="378" y="627"/>
                </a:lnTo>
                <a:lnTo>
                  <a:pt x="387" y="609"/>
                </a:lnTo>
                <a:lnTo>
                  <a:pt x="387" y="609"/>
                </a:lnTo>
                <a:lnTo>
                  <a:pt x="388" y="622"/>
                </a:lnTo>
                <a:lnTo>
                  <a:pt x="390" y="629"/>
                </a:lnTo>
                <a:lnTo>
                  <a:pt x="391" y="632"/>
                </a:lnTo>
                <a:lnTo>
                  <a:pt x="393" y="631"/>
                </a:lnTo>
                <a:lnTo>
                  <a:pt x="393" y="631"/>
                </a:lnTo>
                <a:lnTo>
                  <a:pt x="394" y="627"/>
                </a:lnTo>
                <a:lnTo>
                  <a:pt x="394" y="624"/>
                </a:lnTo>
                <a:lnTo>
                  <a:pt x="395" y="610"/>
                </a:lnTo>
                <a:lnTo>
                  <a:pt x="396" y="592"/>
                </a:lnTo>
                <a:lnTo>
                  <a:pt x="397" y="583"/>
                </a:lnTo>
                <a:lnTo>
                  <a:pt x="400" y="573"/>
                </a:lnTo>
                <a:lnTo>
                  <a:pt x="400" y="573"/>
                </a:lnTo>
                <a:lnTo>
                  <a:pt x="403" y="563"/>
                </a:lnTo>
                <a:lnTo>
                  <a:pt x="409" y="552"/>
                </a:lnTo>
                <a:lnTo>
                  <a:pt x="415" y="542"/>
                </a:lnTo>
                <a:lnTo>
                  <a:pt x="424" y="531"/>
                </a:lnTo>
                <a:lnTo>
                  <a:pt x="438" y="516"/>
                </a:lnTo>
                <a:lnTo>
                  <a:pt x="444" y="511"/>
                </a:lnTo>
                <a:lnTo>
                  <a:pt x="449" y="508"/>
                </a:lnTo>
                <a:lnTo>
                  <a:pt x="449" y="508"/>
                </a:lnTo>
                <a:lnTo>
                  <a:pt x="455" y="502"/>
                </a:lnTo>
                <a:lnTo>
                  <a:pt x="465" y="487"/>
                </a:lnTo>
                <a:lnTo>
                  <a:pt x="494" y="449"/>
                </a:lnTo>
                <a:lnTo>
                  <a:pt x="534" y="391"/>
                </a:lnTo>
                <a:lnTo>
                  <a:pt x="534" y="391"/>
                </a:lnTo>
                <a:lnTo>
                  <a:pt x="547" y="378"/>
                </a:lnTo>
                <a:lnTo>
                  <a:pt x="574" y="352"/>
                </a:lnTo>
                <a:lnTo>
                  <a:pt x="589" y="339"/>
                </a:lnTo>
                <a:lnTo>
                  <a:pt x="603" y="327"/>
                </a:lnTo>
                <a:lnTo>
                  <a:pt x="614" y="320"/>
                </a:lnTo>
                <a:lnTo>
                  <a:pt x="618" y="319"/>
                </a:lnTo>
                <a:lnTo>
                  <a:pt x="621" y="319"/>
                </a:lnTo>
                <a:lnTo>
                  <a:pt x="621" y="319"/>
                </a:lnTo>
                <a:lnTo>
                  <a:pt x="629" y="322"/>
                </a:lnTo>
                <a:lnTo>
                  <a:pt x="640" y="329"/>
                </a:lnTo>
                <a:lnTo>
                  <a:pt x="671" y="348"/>
                </a:lnTo>
                <a:lnTo>
                  <a:pt x="700" y="369"/>
                </a:lnTo>
                <a:lnTo>
                  <a:pt x="709" y="377"/>
                </a:lnTo>
                <a:lnTo>
                  <a:pt x="713" y="381"/>
                </a:lnTo>
                <a:lnTo>
                  <a:pt x="714" y="383"/>
                </a:lnTo>
                <a:lnTo>
                  <a:pt x="714" y="383"/>
                </a:lnTo>
                <a:lnTo>
                  <a:pt x="715" y="387"/>
                </a:lnTo>
                <a:lnTo>
                  <a:pt x="714" y="391"/>
                </a:lnTo>
                <a:lnTo>
                  <a:pt x="713" y="399"/>
                </a:lnTo>
                <a:lnTo>
                  <a:pt x="709" y="403"/>
                </a:lnTo>
                <a:lnTo>
                  <a:pt x="709" y="406"/>
                </a:lnTo>
                <a:lnTo>
                  <a:pt x="709" y="406"/>
                </a:lnTo>
                <a:lnTo>
                  <a:pt x="712" y="405"/>
                </a:lnTo>
                <a:lnTo>
                  <a:pt x="715" y="405"/>
                </a:lnTo>
                <a:lnTo>
                  <a:pt x="716" y="405"/>
                </a:lnTo>
                <a:lnTo>
                  <a:pt x="716" y="407"/>
                </a:lnTo>
                <a:lnTo>
                  <a:pt x="715" y="409"/>
                </a:lnTo>
                <a:lnTo>
                  <a:pt x="712" y="413"/>
                </a:lnTo>
                <a:lnTo>
                  <a:pt x="712" y="413"/>
                </a:lnTo>
                <a:lnTo>
                  <a:pt x="694" y="433"/>
                </a:lnTo>
                <a:lnTo>
                  <a:pt x="667" y="464"/>
                </a:lnTo>
                <a:lnTo>
                  <a:pt x="640" y="498"/>
                </a:lnTo>
                <a:lnTo>
                  <a:pt x="629" y="512"/>
                </a:lnTo>
                <a:lnTo>
                  <a:pt x="622" y="523"/>
                </a:lnTo>
                <a:lnTo>
                  <a:pt x="622" y="523"/>
                </a:lnTo>
                <a:lnTo>
                  <a:pt x="609" y="546"/>
                </a:lnTo>
                <a:lnTo>
                  <a:pt x="592" y="573"/>
                </a:lnTo>
                <a:lnTo>
                  <a:pt x="575" y="601"/>
                </a:lnTo>
                <a:lnTo>
                  <a:pt x="569" y="613"/>
                </a:lnTo>
                <a:lnTo>
                  <a:pt x="565" y="622"/>
                </a:lnTo>
                <a:lnTo>
                  <a:pt x="565" y="622"/>
                </a:lnTo>
                <a:lnTo>
                  <a:pt x="561" y="631"/>
                </a:lnTo>
                <a:lnTo>
                  <a:pt x="557" y="637"/>
                </a:lnTo>
                <a:lnTo>
                  <a:pt x="550" y="647"/>
                </a:lnTo>
                <a:lnTo>
                  <a:pt x="544" y="655"/>
                </a:lnTo>
                <a:lnTo>
                  <a:pt x="542" y="657"/>
                </a:lnTo>
                <a:lnTo>
                  <a:pt x="541" y="659"/>
                </a:lnTo>
                <a:lnTo>
                  <a:pt x="541" y="659"/>
                </a:lnTo>
                <a:lnTo>
                  <a:pt x="542" y="662"/>
                </a:lnTo>
                <a:lnTo>
                  <a:pt x="543" y="664"/>
                </a:lnTo>
                <a:lnTo>
                  <a:pt x="546" y="668"/>
                </a:lnTo>
                <a:lnTo>
                  <a:pt x="544" y="673"/>
                </a:lnTo>
                <a:lnTo>
                  <a:pt x="544" y="673"/>
                </a:lnTo>
                <a:lnTo>
                  <a:pt x="542" y="682"/>
                </a:lnTo>
                <a:lnTo>
                  <a:pt x="540" y="696"/>
                </a:lnTo>
                <a:lnTo>
                  <a:pt x="537" y="724"/>
                </a:lnTo>
                <a:lnTo>
                  <a:pt x="537" y="724"/>
                </a:lnTo>
                <a:lnTo>
                  <a:pt x="538" y="737"/>
                </a:lnTo>
                <a:lnTo>
                  <a:pt x="542" y="766"/>
                </a:lnTo>
                <a:lnTo>
                  <a:pt x="553" y="848"/>
                </a:lnTo>
                <a:lnTo>
                  <a:pt x="563" y="930"/>
                </a:lnTo>
                <a:lnTo>
                  <a:pt x="566" y="957"/>
                </a:lnTo>
                <a:lnTo>
                  <a:pt x="566" y="966"/>
                </a:lnTo>
                <a:lnTo>
                  <a:pt x="565" y="969"/>
                </a:lnTo>
                <a:lnTo>
                  <a:pt x="565" y="969"/>
                </a:lnTo>
                <a:lnTo>
                  <a:pt x="562" y="974"/>
                </a:lnTo>
                <a:lnTo>
                  <a:pt x="560" y="975"/>
                </a:lnTo>
                <a:lnTo>
                  <a:pt x="555" y="978"/>
                </a:lnTo>
                <a:lnTo>
                  <a:pt x="547" y="979"/>
                </a:lnTo>
                <a:lnTo>
                  <a:pt x="547" y="979"/>
                </a:lnTo>
                <a:lnTo>
                  <a:pt x="534" y="981"/>
                </a:lnTo>
                <a:lnTo>
                  <a:pt x="519" y="986"/>
                </a:lnTo>
                <a:lnTo>
                  <a:pt x="499" y="994"/>
                </a:lnTo>
                <a:lnTo>
                  <a:pt x="499" y="994"/>
                </a:lnTo>
                <a:lnTo>
                  <a:pt x="494" y="995"/>
                </a:lnTo>
                <a:lnTo>
                  <a:pt x="489" y="995"/>
                </a:lnTo>
                <a:lnTo>
                  <a:pt x="486" y="995"/>
                </a:lnTo>
                <a:lnTo>
                  <a:pt x="485" y="995"/>
                </a:lnTo>
                <a:lnTo>
                  <a:pt x="483" y="998"/>
                </a:lnTo>
                <a:lnTo>
                  <a:pt x="483" y="998"/>
                </a:lnTo>
                <a:lnTo>
                  <a:pt x="485" y="1003"/>
                </a:lnTo>
                <a:lnTo>
                  <a:pt x="485" y="1004"/>
                </a:lnTo>
                <a:lnTo>
                  <a:pt x="485" y="1004"/>
                </a:lnTo>
                <a:lnTo>
                  <a:pt x="229" y="1025"/>
                </a:lnTo>
                <a:lnTo>
                  <a:pt x="229" y="1025"/>
                </a:lnTo>
                <a:lnTo>
                  <a:pt x="194" y="1028"/>
                </a:lnTo>
                <a:lnTo>
                  <a:pt x="159" y="1029"/>
                </a:lnTo>
                <a:lnTo>
                  <a:pt x="91" y="1029"/>
                </a:lnTo>
                <a:lnTo>
                  <a:pt x="37" y="1028"/>
                </a:lnTo>
                <a:lnTo>
                  <a:pt x="20" y="1028"/>
                </a:lnTo>
                <a:lnTo>
                  <a:pt x="10" y="1029"/>
                </a:lnTo>
                <a:lnTo>
                  <a:pt x="10" y="1029"/>
                </a:lnTo>
                <a:lnTo>
                  <a:pt x="3" y="1033"/>
                </a:lnTo>
                <a:lnTo>
                  <a:pt x="2" y="1035"/>
                </a:lnTo>
                <a:lnTo>
                  <a:pt x="0" y="1037"/>
                </a:lnTo>
                <a:lnTo>
                  <a:pt x="2" y="1040"/>
                </a:lnTo>
                <a:lnTo>
                  <a:pt x="3" y="1042"/>
                </a:lnTo>
                <a:lnTo>
                  <a:pt x="11" y="1048"/>
                </a:lnTo>
                <a:lnTo>
                  <a:pt x="11" y="1048"/>
                </a:lnTo>
                <a:lnTo>
                  <a:pt x="17" y="1050"/>
                </a:lnTo>
                <a:lnTo>
                  <a:pt x="27" y="1053"/>
                </a:lnTo>
                <a:lnTo>
                  <a:pt x="60" y="1059"/>
                </a:lnTo>
                <a:lnTo>
                  <a:pt x="108" y="1066"/>
                </a:lnTo>
                <a:lnTo>
                  <a:pt x="165" y="1072"/>
                </a:lnTo>
                <a:lnTo>
                  <a:pt x="229" y="1079"/>
                </a:lnTo>
                <a:lnTo>
                  <a:pt x="294" y="1084"/>
                </a:lnTo>
                <a:lnTo>
                  <a:pt x="359" y="1086"/>
                </a:lnTo>
                <a:lnTo>
                  <a:pt x="389" y="1086"/>
                </a:lnTo>
                <a:lnTo>
                  <a:pt x="418" y="1085"/>
                </a:lnTo>
                <a:lnTo>
                  <a:pt x="418" y="1085"/>
                </a:lnTo>
                <a:lnTo>
                  <a:pt x="452" y="1083"/>
                </a:lnTo>
                <a:lnTo>
                  <a:pt x="500" y="1079"/>
                </a:lnTo>
                <a:lnTo>
                  <a:pt x="628" y="1064"/>
                </a:lnTo>
                <a:lnTo>
                  <a:pt x="785" y="1043"/>
                </a:lnTo>
                <a:lnTo>
                  <a:pt x="953" y="1019"/>
                </a:lnTo>
                <a:lnTo>
                  <a:pt x="1118" y="995"/>
                </a:lnTo>
                <a:lnTo>
                  <a:pt x="1260" y="972"/>
                </a:lnTo>
                <a:lnTo>
                  <a:pt x="1318" y="961"/>
                </a:lnTo>
                <a:lnTo>
                  <a:pt x="1364" y="952"/>
                </a:lnTo>
                <a:lnTo>
                  <a:pt x="1398" y="944"/>
                </a:lnTo>
                <a:lnTo>
                  <a:pt x="1409" y="942"/>
                </a:lnTo>
                <a:lnTo>
                  <a:pt x="1415" y="938"/>
                </a:lnTo>
                <a:lnTo>
                  <a:pt x="1415" y="938"/>
                </a:lnTo>
                <a:lnTo>
                  <a:pt x="1418" y="936"/>
                </a:lnTo>
                <a:lnTo>
                  <a:pt x="1419" y="933"/>
                </a:lnTo>
                <a:lnTo>
                  <a:pt x="1421" y="932"/>
                </a:lnTo>
                <a:lnTo>
                  <a:pt x="1419" y="930"/>
                </a:lnTo>
                <a:lnTo>
                  <a:pt x="1418" y="927"/>
                </a:lnTo>
                <a:lnTo>
                  <a:pt x="1415" y="925"/>
                </a:lnTo>
                <a:lnTo>
                  <a:pt x="1406" y="921"/>
                </a:lnTo>
                <a:lnTo>
                  <a:pt x="1394" y="918"/>
                </a:lnTo>
                <a:lnTo>
                  <a:pt x="1379" y="914"/>
                </a:lnTo>
                <a:lnTo>
                  <a:pt x="1342" y="908"/>
                </a:lnTo>
                <a:lnTo>
                  <a:pt x="1301" y="903"/>
                </a:lnTo>
                <a:lnTo>
                  <a:pt x="1262" y="900"/>
                </a:lnTo>
                <a:lnTo>
                  <a:pt x="1208" y="896"/>
                </a:lnTo>
                <a:lnTo>
                  <a:pt x="1208" y="896"/>
                </a:lnTo>
                <a:lnTo>
                  <a:pt x="1195" y="897"/>
                </a:lnTo>
                <a:lnTo>
                  <a:pt x="1183" y="899"/>
                </a:lnTo>
                <a:lnTo>
                  <a:pt x="1164" y="903"/>
                </a:lnTo>
                <a:lnTo>
                  <a:pt x="1148" y="907"/>
                </a:lnTo>
                <a:lnTo>
                  <a:pt x="1142" y="907"/>
                </a:lnTo>
                <a:lnTo>
                  <a:pt x="1137" y="906"/>
                </a:lnTo>
                <a:lnTo>
                  <a:pt x="1137" y="906"/>
                </a:lnTo>
                <a:lnTo>
                  <a:pt x="1130" y="901"/>
                </a:lnTo>
                <a:lnTo>
                  <a:pt x="1124" y="897"/>
                </a:lnTo>
                <a:lnTo>
                  <a:pt x="1118" y="891"/>
                </a:lnTo>
                <a:lnTo>
                  <a:pt x="1106" y="883"/>
                </a:lnTo>
                <a:lnTo>
                  <a:pt x="1106" y="883"/>
                </a:lnTo>
                <a:lnTo>
                  <a:pt x="1095" y="876"/>
                </a:lnTo>
                <a:lnTo>
                  <a:pt x="1089" y="871"/>
                </a:lnTo>
                <a:lnTo>
                  <a:pt x="1089" y="871"/>
                </a:lnTo>
                <a:lnTo>
                  <a:pt x="1082" y="863"/>
                </a:lnTo>
                <a:lnTo>
                  <a:pt x="1073" y="846"/>
                </a:lnTo>
                <a:lnTo>
                  <a:pt x="1073" y="846"/>
                </a:lnTo>
                <a:lnTo>
                  <a:pt x="1069" y="838"/>
                </a:lnTo>
                <a:lnTo>
                  <a:pt x="1068" y="834"/>
                </a:lnTo>
                <a:lnTo>
                  <a:pt x="1068" y="832"/>
                </a:lnTo>
                <a:lnTo>
                  <a:pt x="1068" y="829"/>
                </a:lnTo>
                <a:lnTo>
                  <a:pt x="1066" y="824"/>
                </a:lnTo>
                <a:lnTo>
                  <a:pt x="1060" y="817"/>
                </a:lnTo>
                <a:lnTo>
                  <a:pt x="1030" y="784"/>
                </a:lnTo>
                <a:lnTo>
                  <a:pt x="1030" y="784"/>
                </a:lnTo>
                <a:lnTo>
                  <a:pt x="945" y="689"/>
                </a:lnTo>
                <a:lnTo>
                  <a:pt x="945" y="689"/>
                </a:lnTo>
                <a:lnTo>
                  <a:pt x="932" y="673"/>
                </a:lnTo>
                <a:lnTo>
                  <a:pt x="925" y="663"/>
                </a:lnTo>
                <a:lnTo>
                  <a:pt x="921" y="657"/>
                </a:lnTo>
                <a:lnTo>
                  <a:pt x="921" y="657"/>
                </a:lnTo>
                <a:lnTo>
                  <a:pt x="920" y="655"/>
                </a:lnTo>
                <a:lnTo>
                  <a:pt x="919" y="653"/>
                </a:lnTo>
                <a:lnTo>
                  <a:pt x="915" y="650"/>
                </a:lnTo>
                <a:lnTo>
                  <a:pt x="915" y="647"/>
                </a:lnTo>
                <a:lnTo>
                  <a:pt x="915" y="644"/>
                </a:lnTo>
                <a:lnTo>
                  <a:pt x="916" y="639"/>
                </a:lnTo>
                <a:lnTo>
                  <a:pt x="920" y="633"/>
                </a:lnTo>
                <a:lnTo>
                  <a:pt x="920" y="633"/>
                </a:lnTo>
                <a:lnTo>
                  <a:pt x="930" y="620"/>
                </a:lnTo>
                <a:lnTo>
                  <a:pt x="941" y="607"/>
                </a:lnTo>
                <a:lnTo>
                  <a:pt x="951" y="594"/>
                </a:lnTo>
                <a:lnTo>
                  <a:pt x="954" y="588"/>
                </a:lnTo>
                <a:lnTo>
                  <a:pt x="957" y="580"/>
                </a:lnTo>
                <a:lnTo>
                  <a:pt x="957" y="580"/>
                </a:lnTo>
                <a:lnTo>
                  <a:pt x="962" y="563"/>
                </a:lnTo>
                <a:lnTo>
                  <a:pt x="966" y="537"/>
                </a:lnTo>
                <a:lnTo>
                  <a:pt x="972" y="508"/>
                </a:lnTo>
                <a:lnTo>
                  <a:pt x="972" y="508"/>
                </a:lnTo>
                <a:lnTo>
                  <a:pt x="972" y="510"/>
                </a:lnTo>
                <a:lnTo>
                  <a:pt x="974" y="513"/>
                </a:lnTo>
                <a:lnTo>
                  <a:pt x="974" y="512"/>
                </a:lnTo>
                <a:lnTo>
                  <a:pt x="975" y="509"/>
                </a:lnTo>
                <a:lnTo>
                  <a:pt x="975" y="491"/>
                </a:lnTo>
                <a:lnTo>
                  <a:pt x="975" y="491"/>
                </a:lnTo>
                <a:lnTo>
                  <a:pt x="975" y="475"/>
                </a:lnTo>
                <a:lnTo>
                  <a:pt x="974" y="460"/>
                </a:lnTo>
                <a:lnTo>
                  <a:pt x="968" y="429"/>
                </a:lnTo>
                <a:lnTo>
                  <a:pt x="962" y="402"/>
                </a:lnTo>
                <a:lnTo>
                  <a:pt x="958" y="387"/>
                </a:lnTo>
                <a:lnTo>
                  <a:pt x="958" y="387"/>
                </a:lnTo>
                <a:lnTo>
                  <a:pt x="953" y="292"/>
                </a:lnTo>
                <a:lnTo>
                  <a:pt x="953" y="292"/>
                </a:lnTo>
                <a:lnTo>
                  <a:pt x="972" y="295"/>
                </a:lnTo>
                <a:lnTo>
                  <a:pt x="1013" y="299"/>
                </a:lnTo>
                <a:lnTo>
                  <a:pt x="1034" y="304"/>
                </a:lnTo>
                <a:lnTo>
                  <a:pt x="1054" y="308"/>
                </a:lnTo>
                <a:lnTo>
                  <a:pt x="1062" y="310"/>
                </a:lnTo>
                <a:lnTo>
                  <a:pt x="1068" y="313"/>
                </a:lnTo>
                <a:lnTo>
                  <a:pt x="1072" y="316"/>
                </a:lnTo>
                <a:lnTo>
                  <a:pt x="1073" y="319"/>
                </a:lnTo>
                <a:lnTo>
                  <a:pt x="1073" y="319"/>
                </a:lnTo>
                <a:lnTo>
                  <a:pt x="1073" y="336"/>
                </a:lnTo>
                <a:lnTo>
                  <a:pt x="1069" y="362"/>
                </a:lnTo>
                <a:lnTo>
                  <a:pt x="1063" y="405"/>
                </a:lnTo>
                <a:lnTo>
                  <a:pt x="1063" y="405"/>
                </a:lnTo>
                <a:lnTo>
                  <a:pt x="1058" y="433"/>
                </a:lnTo>
                <a:lnTo>
                  <a:pt x="1051" y="457"/>
                </a:lnTo>
                <a:lnTo>
                  <a:pt x="1051" y="457"/>
                </a:lnTo>
                <a:lnTo>
                  <a:pt x="1046" y="466"/>
                </a:lnTo>
                <a:lnTo>
                  <a:pt x="1039" y="476"/>
                </a:lnTo>
                <a:lnTo>
                  <a:pt x="1031" y="488"/>
                </a:lnTo>
                <a:lnTo>
                  <a:pt x="1029" y="493"/>
                </a:lnTo>
                <a:lnTo>
                  <a:pt x="1027" y="497"/>
                </a:lnTo>
                <a:lnTo>
                  <a:pt x="1027" y="497"/>
                </a:lnTo>
                <a:lnTo>
                  <a:pt x="1026" y="508"/>
                </a:lnTo>
                <a:lnTo>
                  <a:pt x="1025" y="521"/>
                </a:lnTo>
                <a:lnTo>
                  <a:pt x="1025" y="533"/>
                </a:lnTo>
                <a:lnTo>
                  <a:pt x="1026" y="536"/>
                </a:lnTo>
                <a:lnTo>
                  <a:pt x="1027" y="537"/>
                </a:lnTo>
                <a:lnTo>
                  <a:pt x="1027" y="537"/>
                </a:lnTo>
                <a:lnTo>
                  <a:pt x="1030" y="537"/>
                </a:lnTo>
                <a:lnTo>
                  <a:pt x="1031" y="536"/>
                </a:lnTo>
                <a:lnTo>
                  <a:pt x="1034" y="531"/>
                </a:lnTo>
                <a:lnTo>
                  <a:pt x="1038" y="525"/>
                </a:lnTo>
                <a:lnTo>
                  <a:pt x="1039" y="524"/>
                </a:lnTo>
                <a:lnTo>
                  <a:pt x="1039" y="524"/>
                </a:lnTo>
                <a:lnTo>
                  <a:pt x="1038" y="531"/>
                </a:lnTo>
                <a:lnTo>
                  <a:pt x="1040" y="535"/>
                </a:lnTo>
                <a:lnTo>
                  <a:pt x="1042" y="536"/>
                </a:lnTo>
                <a:lnTo>
                  <a:pt x="1044" y="537"/>
                </a:lnTo>
                <a:lnTo>
                  <a:pt x="1044" y="537"/>
                </a:lnTo>
                <a:lnTo>
                  <a:pt x="1046" y="536"/>
                </a:lnTo>
                <a:lnTo>
                  <a:pt x="1049" y="534"/>
                </a:lnTo>
                <a:lnTo>
                  <a:pt x="1054" y="528"/>
                </a:lnTo>
                <a:lnTo>
                  <a:pt x="1057" y="521"/>
                </a:lnTo>
                <a:lnTo>
                  <a:pt x="1060" y="519"/>
                </a:lnTo>
                <a:lnTo>
                  <a:pt x="1062" y="518"/>
                </a:lnTo>
                <a:lnTo>
                  <a:pt x="1062" y="518"/>
                </a:lnTo>
                <a:lnTo>
                  <a:pt x="1063" y="518"/>
                </a:lnTo>
                <a:lnTo>
                  <a:pt x="1066" y="516"/>
                </a:lnTo>
                <a:lnTo>
                  <a:pt x="1070" y="508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2"/>
                </a:lnTo>
                <a:lnTo>
                  <a:pt x="1078" y="499"/>
                </a:lnTo>
                <a:lnTo>
                  <a:pt x="1078" y="508"/>
                </a:lnTo>
                <a:lnTo>
                  <a:pt x="1079" y="512"/>
                </a:lnTo>
                <a:lnTo>
                  <a:pt x="1081" y="515"/>
                </a:lnTo>
                <a:lnTo>
                  <a:pt x="1082" y="516"/>
                </a:lnTo>
                <a:lnTo>
                  <a:pt x="1086" y="515"/>
                </a:lnTo>
                <a:lnTo>
                  <a:pt x="1086" y="515"/>
                </a:lnTo>
                <a:lnTo>
                  <a:pt x="1088" y="511"/>
                </a:lnTo>
                <a:lnTo>
                  <a:pt x="1088" y="506"/>
                </a:lnTo>
                <a:lnTo>
                  <a:pt x="1088" y="496"/>
                </a:lnTo>
                <a:lnTo>
                  <a:pt x="1088" y="480"/>
                </a:lnTo>
                <a:lnTo>
                  <a:pt x="1089" y="470"/>
                </a:lnTo>
                <a:lnTo>
                  <a:pt x="1092" y="458"/>
                </a:lnTo>
                <a:lnTo>
                  <a:pt x="1092" y="458"/>
                </a:lnTo>
                <a:lnTo>
                  <a:pt x="1103" y="421"/>
                </a:lnTo>
                <a:lnTo>
                  <a:pt x="1118" y="369"/>
                </a:lnTo>
                <a:lnTo>
                  <a:pt x="1130" y="317"/>
                </a:lnTo>
                <a:lnTo>
                  <a:pt x="1135" y="297"/>
                </a:lnTo>
                <a:lnTo>
                  <a:pt x="1136" y="284"/>
                </a:lnTo>
                <a:lnTo>
                  <a:pt x="1136" y="284"/>
                </a:lnTo>
                <a:lnTo>
                  <a:pt x="1136" y="275"/>
                </a:lnTo>
                <a:lnTo>
                  <a:pt x="1136" y="268"/>
                </a:lnTo>
                <a:lnTo>
                  <a:pt x="1137" y="261"/>
                </a:lnTo>
                <a:lnTo>
                  <a:pt x="1136" y="258"/>
                </a:lnTo>
                <a:lnTo>
                  <a:pt x="1134" y="256"/>
                </a:lnTo>
                <a:lnTo>
                  <a:pt x="1121" y="250"/>
                </a:lnTo>
                <a:lnTo>
                  <a:pt x="1121" y="250"/>
                </a:lnTo>
                <a:lnTo>
                  <a:pt x="1095" y="242"/>
                </a:lnTo>
                <a:lnTo>
                  <a:pt x="1060" y="230"/>
                </a:lnTo>
                <a:lnTo>
                  <a:pt x="983" y="205"/>
                </a:lnTo>
                <a:lnTo>
                  <a:pt x="983" y="205"/>
                </a:lnTo>
                <a:lnTo>
                  <a:pt x="948" y="194"/>
                </a:lnTo>
                <a:lnTo>
                  <a:pt x="915" y="185"/>
                </a:lnTo>
                <a:lnTo>
                  <a:pt x="885" y="179"/>
                </a:lnTo>
                <a:lnTo>
                  <a:pt x="873" y="176"/>
                </a:lnTo>
                <a:lnTo>
                  <a:pt x="864" y="176"/>
                </a:lnTo>
                <a:lnTo>
                  <a:pt x="864" y="176"/>
                </a:lnTo>
                <a:lnTo>
                  <a:pt x="855" y="175"/>
                </a:lnTo>
                <a:lnTo>
                  <a:pt x="844" y="173"/>
                </a:lnTo>
                <a:lnTo>
                  <a:pt x="823" y="163"/>
                </a:lnTo>
                <a:lnTo>
                  <a:pt x="805" y="155"/>
                </a:lnTo>
                <a:lnTo>
                  <a:pt x="798" y="151"/>
                </a:lnTo>
                <a:lnTo>
                  <a:pt x="798" y="151"/>
                </a:lnTo>
                <a:lnTo>
                  <a:pt x="794" y="150"/>
                </a:lnTo>
                <a:lnTo>
                  <a:pt x="789" y="148"/>
                </a:lnTo>
                <a:lnTo>
                  <a:pt x="789" y="148"/>
                </a:lnTo>
                <a:lnTo>
                  <a:pt x="789" y="146"/>
                </a:lnTo>
                <a:lnTo>
                  <a:pt x="788" y="144"/>
                </a:lnTo>
                <a:lnTo>
                  <a:pt x="788" y="136"/>
                </a:lnTo>
                <a:lnTo>
                  <a:pt x="787" y="116"/>
                </a:lnTo>
                <a:lnTo>
                  <a:pt x="787" y="116"/>
                </a:lnTo>
                <a:lnTo>
                  <a:pt x="786" y="108"/>
                </a:lnTo>
                <a:lnTo>
                  <a:pt x="783" y="101"/>
                </a:lnTo>
                <a:lnTo>
                  <a:pt x="781" y="92"/>
                </a:lnTo>
                <a:lnTo>
                  <a:pt x="780" y="84"/>
                </a:lnTo>
                <a:lnTo>
                  <a:pt x="780" y="84"/>
                </a:lnTo>
                <a:lnTo>
                  <a:pt x="780" y="77"/>
                </a:lnTo>
                <a:lnTo>
                  <a:pt x="781" y="70"/>
                </a:lnTo>
                <a:lnTo>
                  <a:pt x="782" y="64"/>
                </a:lnTo>
                <a:lnTo>
                  <a:pt x="782" y="61"/>
                </a:lnTo>
                <a:lnTo>
                  <a:pt x="781" y="57"/>
                </a:lnTo>
                <a:lnTo>
                  <a:pt x="781" y="57"/>
                </a:lnTo>
                <a:lnTo>
                  <a:pt x="777" y="52"/>
                </a:lnTo>
                <a:lnTo>
                  <a:pt x="771" y="45"/>
                </a:lnTo>
                <a:lnTo>
                  <a:pt x="756" y="28"/>
                </a:lnTo>
                <a:lnTo>
                  <a:pt x="742" y="12"/>
                </a:lnTo>
                <a:lnTo>
                  <a:pt x="733" y="6"/>
                </a:lnTo>
                <a:lnTo>
                  <a:pt x="733" y="6"/>
                </a:lnTo>
                <a:lnTo>
                  <a:pt x="732" y="5"/>
                </a:lnTo>
                <a:lnTo>
                  <a:pt x="728" y="3"/>
                </a:lnTo>
                <a:lnTo>
                  <a:pt x="725" y="2"/>
                </a:lnTo>
                <a:lnTo>
                  <a:pt x="720" y="0"/>
                </a:lnTo>
                <a:lnTo>
                  <a:pt x="713" y="0"/>
                </a:lnTo>
                <a:lnTo>
                  <a:pt x="705" y="2"/>
                </a:lnTo>
                <a:lnTo>
                  <a:pt x="705" y="2"/>
                </a:lnTo>
                <a:lnTo>
                  <a:pt x="681" y="6"/>
                </a:lnTo>
                <a:lnTo>
                  <a:pt x="676" y="8"/>
                </a:lnTo>
                <a:lnTo>
                  <a:pt x="672" y="10"/>
                </a:lnTo>
                <a:lnTo>
                  <a:pt x="672" y="10"/>
                </a:lnTo>
                <a:lnTo>
                  <a:pt x="665" y="12"/>
                </a:lnTo>
                <a:lnTo>
                  <a:pt x="661" y="15"/>
                </a:lnTo>
                <a:lnTo>
                  <a:pt x="658" y="17"/>
                </a:lnTo>
                <a:lnTo>
                  <a:pt x="658" y="17"/>
                </a:lnTo>
                <a:lnTo>
                  <a:pt x="654" y="21"/>
                </a:lnTo>
                <a:lnTo>
                  <a:pt x="652" y="24"/>
                </a:lnTo>
                <a:lnTo>
                  <a:pt x="646" y="34"/>
                </a:lnTo>
                <a:lnTo>
                  <a:pt x="646" y="34"/>
                </a:lnTo>
                <a:lnTo>
                  <a:pt x="642" y="39"/>
                </a:lnTo>
                <a:lnTo>
                  <a:pt x="639" y="41"/>
                </a:lnTo>
                <a:lnTo>
                  <a:pt x="636" y="43"/>
                </a:lnTo>
                <a:lnTo>
                  <a:pt x="634" y="47"/>
                </a:lnTo>
                <a:lnTo>
                  <a:pt x="634" y="47"/>
                </a:lnTo>
                <a:lnTo>
                  <a:pt x="632" y="49"/>
                </a:lnTo>
                <a:lnTo>
                  <a:pt x="630" y="52"/>
                </a:lnTo>
                <a:lnTo>
                  <a:pt x="628" y="53"/>
                </a:lnTo>
                <a:lnTo>
                  <a:pt x="626" y="58"/>
                </a:lnTo>
                <a:lnTo>
                  <a:pt x="626" y="58"/>
                </a:lnTo>
                <a:lnTo>
                  <a:pt x="621" y="67"/>
                </a:lnTo>
                <a:lnTo>
                  <a:pt x="620" y="71"/>
                </a:lnTo>
                <a:lnTo>
                  <a:pt x="620" y="75"/>
                </a:lnTo>
                <a:lnTo>
                  <a:pt x="620" y="75"/>
                </a:lnTo>
                <a:lnTo>
                  <a:pt x="620" y="85"/>
                </a:lnTo>
                <a:lnTo>
                  <a:pt x="621" y="100"/>
                </a:lnTo>
                <a:lnTo>
                  <a:pt x="621" y="100"/>
                </a:lnTo>
                <a:lnTo>
                  <a:pt x="621" y="106"/>
                </a:lnTo>
                <a:lnTo>
                  <a:pt x="618" y="109"/>
                </a:lnTo>
                <a:lnTo>
                  <a:pt x="618" y="113"/>
                </a:lnTo>
                <a:lnTo>
                  <a:pt x="621" y="119"/>
                </a:lnTo>
                <a:lnTo>
                  <a:pt x="621" y="119"/>
                </a:lnTo>
                <a:lnTo>
                  <a:pt x="626" y="124"/>
                </a:lnTo>
                <a:lnTo>
                  <a:pt x="629" y="126"/>
                </a:lnTo>
                <a:lnTo>
                  <a:pt x="632" y="128"/>
                </a:lnTo>
                <a:lnTo>
                  <a:pt x="633" y="131"/>
                </a:lnTo>
                <a:lnTo>
                  <a:pt x="633" y="131"/>
                </a:lnTo>
                <a:lnTo>
                  <a:pt x="633" y="140"/>
                </a:lnTo>
                <a:lnTo>
                  <a:pt x="634" y="148"/>
                </a:lnTo>
                <a:lnTo>
                  <a:pt x="635" y="155"/>
                </a:lnTo>
                <a:lnTo>
                  <a:pt x="635" y="155"/>
                </a:lnTo>
                <a:lnTo>
                  <a:pt x="636" y="158"/>
                </a:lnTo>
                <a:lnTo>
                  <a:pt x="639" y="162"/>
                </a:lnTo>
                <a:lnTo>
                  <a:pt x="645" y="170"/>
                </a:lnTo>
                <a:lnTo>
                  <a:pt x="653" y="180"/>
                </a:lnTo>
                <a:lnTo>
                  <a:pt x="652" y="194"/>
                </a:lnTo>
                <a:lnTo>
                  <a:pt x="652" y="194"/>
                </a:lnTo>
                <a:lnTo>
                  <a:pt x="567" y="261"/>
                </a:lnTo>
                <a:lnTo>
                  <a:pt x="567" y="261"/>
                </a:lnTo>
                <a:lnTo>
                  <a:pt x="553" y="274"/>
                </a:lnTo>
                <a:lnTo>
                  <a:pt x="537" y="291"/>
                </a:lnTo>
                <a:lnTo>
                  <a:pt x="520" y="311"/>
                </a:lnTo>
                <a:lnTo>
                  <a:pt x="504" y="334"/>
                </a:lnTo>
                <a:lnTo>
                  <a:pt x="473" y="381"/>
                </a:lnTo>
                <a:lnTo>
                  <a:pt x="444" y="426"/>
                </a:lnTo>
                <a:lnTo>
                  <a:pt x="444" y="426"/>
                </a:lnTo>
                <a:lnTo>
                  <a:pt x="432" y="447"/>
                </a:lnTo>
                <a:lnTo>
                  <a:pt x="421" y="468"/>
                </a:lnTo>
                <a:lnTo>
                  <a:pt x="403" y="506"/>
                </a:lnTo>
                <a:lnTo>
                  <a:pt x="390" y="535"/>
                </a:lnTo>
                <a:lnTo>
                  <a:pt x="387" y="546"/>
                </a:lnTo>
                <a:lnTo>
                  <a:pt x="387" y="546"/>
                </a:lnTo>
                <a:lnTo>
                  <a:pt x="377" y="561"/>
                </a:lnTo>
                <a:lnTo>
                  <a:pt x="369" y="573"/>
                </a:lnTo>
                <a:lnTo>
                  <a:pt x="365" y="577"/>
                </a:lnTo>
                <a:lnTo>
                  <a:pt x="361" y="579"/>
                </a:lnTo>
                <a:lnTo>
                  <a:pt x="361" y="579"/>
                </a:lnTo>
                <a:lnTo>
                  <a:pt x="334" y="589"/>
                </a:lnTo>
                <a:lnTo>
                  <a:pt x="321" y="595"/>
                </a:lnTo>
                <a:lnTo>
                  <a:pt x="318" y="598"/>
                </a:lnTo>
                <a:lnTo>
                  <a:pt x="317" y="600"/>
                </a:lnTo>
                <a:lnTo>
                  <a:pt x="318" y="601"/>
                </a:lnTo>
                <a:lnTo>
                  <a:pt x="318" y="601"/>
                </a:lnTo>
                <a:lnTo>
                  <a:pt x="320" y="601"/>
                </a:lnTo>
                <a:lnTo>
                  <a:pt x="322" y="601"/>
                </a:lnTo>
                <a:lnTo>
                  <a:pt x="328" y="600"/>
                </a:lnTo>
                <a:lnTo>
                  <a:pt x="342" y="596"/>
                </a:lnTo>
                <a:lnTo>
                  <a:pt x="349" y="595"/>
                </a:lnTo>
                <a:lnTo>
                  <a:pt x="354" y="594"/>
                </a:lnTo>
                <a:lnTo>
                  <a:pt x="357" y="594"/>
                </a:lnTo>
                <a:lnTo>
                  <a:pt x="357" y="595"/>
                </a:lnTo>
                <a:lnTo>
                  <a:pt x="357" y="597"/>
                </a:lnTo>
                <a:lnTo>
                  <a:pt x="355" y="600"/>
                </a:lnTo>
                <a:lnTo>
                  <a:pt x="355" y="600"/>
                </a:lnTo>
                <a:lnTo>
                  <a:pt x="351" y="612"/>
                </a:lnTo>
                <a:lnTo>
                  <a:pt x="347" y="625"/>
                </a:lnTo>
                <a:lnTo>
                  <a:pt x="346" y="637"/>
                </a:lnTo>
                <a:lnTo>
                  <a:pt x="346" y="640"/>
                </a:lnTo>
                <a:lnTo>
                  <a:pt x="346" y="644"/>
                </a:lnTo>
                <a:lnTo>
                  <a:pt x="346" y="644"/>
                </a:lnTo>
                <a:lnTo>
                  <a:pt x="347" y="649"/>
                </a:lnTo>
                <a:lnTo>
                  <a:pt x="347" y="652"/>
                </a:lnTo>
                <a:lnTo>
                  <a:pt x="346" y="652"/>
                </a:lnTo>
                <a:lnTo>
                  <a:pt x="347" y="652"/>
                </a:lnTo>
                <a:lnTo>
                  <a:pt x="351" y="652"/>
                </a:lnTo>
                <a:lnTo>
                  <a:pt x="351" y="652"/>
                </a:lnTo>
                <a:close/>
                <a:moveTo>
                  <a:pt x="819" y="573"/>
                </a:moveTo>
                <a:lnTo>
                  <a:pt x="819" y="573"/>
                </a:lnTo>
                <a:lnTo>
                  <a:pt x="819" y="621"/>
                </a:lnTo>
                <a:lnTo>
                  <a:pt x="819" y="655"/>
                </a:lnTo>
                <a:lnTo>
                  <a:pt x="820" y="674"/>
                </a:lnTo>
                <a:lnTo>
                  <a:pt x="820" y="674"/>
                </a:lnTo>
                <a:lnTo>
                  <a:pt x="823" y="679"/>
                </a:lnTo>
                <a:lnTo>
                  <a:pt x="828" y="686"/>
                </a:lnTo>
                <a:lnTo>
                  <a:pt x="850" y="710"/>
                </a:lnTo>
                <a:lnTo>
                  <a:pt x="850" y="710"/>
                </a:lnTo>
                <a:lnTo>
                  <a:pt x="870" y="730"/>
                </a:lnTo>
                <a:lnTo>
                  <a:pt x="895" y="755"/>
                </a:lnTo>
                <a:lnTo>
                  <a:pt x="922" y="781"/>
                </a:lnTo>
                <a:lnTo>
                  <a:pt x="950" y="809"/>
                </a:lnTo>
                <a:lnTo>
                  <a:pt x="950" y="809"/>
                </a:lnTo>
                <a:lnTo>
                  <a:pt x="971" y="832"/>
                </a:lnTo>
                <a:lnTo>
                  <a:pt x="985" y="850"/>
                </a:lnTo>
                <a:lnTo>
                  <a:pt x="995" y="862"/>
                </a:lnTo>
                <a:lnTo>
                  <a:pt x="1001" y="868"/>
                </a:lnTo>
                <a:lnTo>
                  <a:pt x="1001" y="868"/>
                </a:lnTo>
                <a:lnTo>
                  <a:pt x="1058" y="919"/>
                </a:lnTo>
                <a:lnTo>
                  <a:pt x="1058" y="919"/>
                </a:lnTo>
                <a:lnTo>
                  <a:pt x="1068" y="928"/>
                </a:lnTo>
                <a:lnTo>
                  <a:pt x="1073" y="933"/>
                </a:lnTo>
                <a:lnTo>
                  <a:pt x="1074" y="937"/>
                </a:lnTo>
                <a:lnTo>
                  <a:pt x="1074" y="939"/>
                </a:lnTo>
                <a:lnTo>
                  <a:pt x="1074" y="939"/>
                </a:lnTo>
                <a:lnTo>
                  <a:pt x="1055" y="943"/>
                </a:lnTo>
                <a:lnTo>
                  <a:pt x="1003" y="949"/>
                </a:lnTo>
                <a:lnTo>
                  <a:pt x="848" y="967"/>
                </a:lnTo>
                <a:lnTo>
                  <a:pt x="621" y="993"/>
                </a:lnTo>
                <a:lnTo>
                  <a:pt x="621" y="993"/>
                </a:lnTo>
                <a:lnTo>
                  <a:pt x="620" y="976"/>
                </a:lnTo>
                <a:lnTo>
                  <a:pt x="620" y="976"/>
                </a:lnTo>
                <a:lnTo>
                  <a:pt x="614" y="923"/>
                </a:lnTo>
                <a:lnTo>
                  <a:pt x="610" y="882"/>
                </a:lnTo>
                <a:lnTo>
                  <a:pt x="608" y="852"/>
                </a:lnTo>
                <a:lnTo>
                  <a:pt x="608" y="852"/>
                </a:lnTo>
                <a:lnTo>
                  <a:pt x="609" y="755"/>
                </a:lnTo>
                <a:lnTo>
                  <a:pt x="609" y="755"/>
                </a:lnTo>
                <a:lnTo>
                  <a:pt x="609" y="744"/>
                </a:lnTo>
                <a:lnTo>
                  <a:pt x="611" y="736"/>
                </a:lnTo>
                <a:lnTo>
                  <a:pt x="615" y="724"/>
                </a:lnTo>
                <a:lnTo>
                  <a:pt x="621" y="706"/>
                </a:lnTo>
                <a:lnTo>
                  <a:pt x="621" y="706"/>
                </a:lnTo>
                <a:lnTo>
                  <a:pt x="628" y="688"/>
                </a:lnTo>
                <a:lnTo>
                  <a:pt x="633" y="677"/>
                </a:lnTo>
                <a:lnTo>
                  <a:pt x="636" y="671"/>
                </a:lnTo>
                <a:lnTo>
                  <a:pt x="636" y="671"/>
                </a:lnTo>
                <a:lnTo>
                  <a:pt x="656" y="671"/>
                </a:lnTo>
                <a:lnTo>
                  <a:pt x="670" y="670"/>
                </a:lnTo>
                <a:lnTo>
                  <a:pt x="676" y="669"/>
                </a:lnTo>
                <a:lnTo>
                  <a:pt x="679" y="667"/>
                </a:lnTo>
                <a:lnTo>
                  <a:pt x="679" y="667"/>
                </a:lnTo>
                <a:lnTo>
                  <a:pt x="689" y="662"/>
                </a:lnTo>
                <a:lnTo>
                  <a:pt x="701" y="656"/>
                </a:lnTo>
                <a:lnTo>
                  <a:pt x="718" y="649"/>
                </a:lnTo>
                <a:lnTo>
                  <a:pt x="718" y="649"/>
                </a:lnTo>
                <a:lnTo>
                  <a:pt x="770" y="610"/>
                </a:lnTo>
                <a:lnTo>
                  <a:pt x="819" y="573"/>
                </a:lnTo>
                <a:lnTo>
                  <a:pt x="819" y="5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FE15E8E6-1739-4F8E-A15D-F4DF6F606C0F}"/>
              </a:ext>
            </a:extLst>
          </p:cNvPr>
          <p:cNvSpPr>
            <a:spLocks noEditPoints="1"/>
          </p:cNvSpPr>
          <p:nvPr/>
        </p:nvSpPr>
        <p:spPr bwMode="auto">
          <a:xfrm>
            <a:off x="2195515" y="810771"/>
            <a:ext cx="1720878" cy="1556985"/>
          </a:xfrm>
          <a:custGeom>
            <a:avLst/>
            <a:gdLst>
              <a:gd name="T0" fmla="*/ 374 w 1386"/>
              <a:gd name="T1" fmla="*/ 138 h 1254"/>
              <a:gd name="T2" fmla="*/ 358 w 1386"/>
              <a:gd name="T3" fmla="*/ 167 h 1254"/>
              <a:gd name="T4" fmla="*/ 374 w 1386"/>
              <a:gd name="T5" fmla="*/ 219 h 1254"/>
              <a:gd name="T6" fmla="*/ 407 w 1386"/>
              <a:gd name="T7" fmla="*/ 242 h 1254"/>
              <a:gd name="T8" fmla="*/ 342 w 1386"/>
              <a:gd name="T9" fmla="*/ 291 h 1254"/>
              <a:gd name="T10" fmla="*/ 305 w 1386"/>
              <a:gd name="T11" fmla="*/ 412 h 1254"/>
              <a:gd name="T12" fmla="*/ 202 w 1386"/>
              <a:gd name="T13" fmla="*/ 577 h 1254"/>
              <a:gd name="T14" fmla="*/ 119 w 1386"/>
              <a:gd name="T15" fmla="*/ 597 h 1254"/>
              <a:gd name="T16" fmla="*/ 123 w 1386"/>
              <a:gd name="T17" fmla="*/ 610 h 1254"/>
              <a:gd name="T18" fmla="*/ 116 w 1386"/>
              <a:gd name="T19" fmla="*/ 628 h 1254"/>
              <a:gd name="T20" fmla="*/ 159 w 1386"/>
              <a:gd name="T21" fmla="*/ 619 h 1254"/>
              <a:gd name="T22" fmla="*/ 179 w 1386"/>
              <a:gd name="T23" fmla="*/ 653 h 1254"/>
              <a:gd name="T24" fmla="*/ 212 w 1386"/>
              <a:gd name="T25" fmla="*/ 632 h 1254"/>
              <a:gd name="T26" fmla="*/ 294 w 1386"/>
              <a:gd name="T27" fmla="*/ 555 h 1254"/>
              <a:gd name="T28" fmla="*/ 351 w 1386"/>
              <a:gd name="T29" fmla="*/ 456 h 1254"/>
              <a:gd name="T30" fmla="*/ 404 w 1386"/>
              <a:gd name="T31" fmla="*/ 408 h 1254"/>
              <a:gd name="T32" fmla="*/ 417 w 1386"/>
              <a:gd name="T33" fmla="*/ 578 h 1254"/>
              <a:gd name="T34" fmla="*/ 438 w 1386"/>
              <a:gd name="T35" fmla="*/ 690 h 1254"/>
              <a:gd name="T36" fmla="*/ 459 w 1386"/>
              <a:gd name="T37" fmla="*/ 729 h 1254"/>
              <a:gd name="T38" fmla="*/ 455 w 1386"/>
              <a:gd name="T39" fmla="*/ 873 h 1254"/>
              <a:gd name="T40" fmla="*/ 473 w 1386"/>
              <a:gd name="T41" fmla="*/ 1086 h 1254"/>
              <a:gd name="T42" fmla="*/ 77 w 1386"/>
              <a:gd name="T43" fmla="*/ 1206 h 1254"/>
              <a:gd name="T44" fmla="*/ 0 w 1386"/>
              <a:gd name="T45" fmla="*/ 1214 h 1254"/>
              <a:gd name="T46" fmla="*/ 89 w 1386"/>
              <a:gd name="T47" fmla="*/ 1244 h 1254"/>
              <a:gd name="T48" fmla="*/ 321 w 1386"/>
              <a:gd name="T49" fmla="*/ 1245 h 1254"/>
              <a:gd name="T50" fmla="*/ 1276 w 1386"/>
              <a:gd name="T51" fmla="*/ 1029 h 1254"/>
              <a:gd name="T52" fmla="*/ 1385 w 1386"/>
              <a:gd name="T53" fmla="*/ 980 h 1254"/>
              <a:gd name="T54" fmla="*/ 1306 w 1386"/>
              <a:gd name="T55" fmla="*/ 952 h 1254"/>
              <a:gd name="T56" fmla="*/ 1092 w 1386"/>
              <a:gd name="T57" fmla="*/ 1011 h 1254"/>
              <a:gd name="T58" fmla="*/ 1017 w 1386"/>
              <a:gd name="T59" fmla="*/ 993 h 1254"/>
              <a:gd name="T60" fmla="*/ 955 w 1386"/>
              <a:gd name="T61" fmla="*/ 977 h 1254"/>
              <a:gd name="T62" fmla="*/ 932 w 1386"/>
              <a:gd name="T63" fmla="*/ 916 h 1254"/>
              <a:gd name="T64" fmla="*/ 886 w 1386"/>
              <a:gd name="T65" fmla="*/ 693 h 1254"/>
              <a:gd name="T66" fmla="*/ 728 w 1386"/>
              <a:gd name="T67" fmla="*/ 484 h 1254"/>
              <a:gd name="T68" fmla="*/ 721 w 1386"/>
              <a:gd name="T69" fmla="*/ 449 h 1254"/>
              <a:gd name="T70" fmla="*/ 758 w 1386"/>
              <a:gd name="T71" fmla="*/ 382 h 1254"/>
              <a:gd name="T72" fmla="*/ 803 w 1386"/>
              <a:gd name="T73" fmla="*/ 498 h 1254"/>
              <a:gd name="T74" fmla="*/ 853 w 1386"/>
              <a:gd name="T75" fmla="*/ 543 h 1254"/>
              <a:gd name="T76" fmla="*/ 888 w 1386"/>
              <a:gd name="T77" fmla="*/ 534 h 1254"/>
              <a:gd name="T78" fmla="*/ 903 w 1386"/>
              <a:gd name="T79" fmla="*/ 516 h 1254"/>
              <a:gd name="T80" fmla="*/ 907 w 1386"/>
              <a:gd name="T81" fmla="*/ 500 h 1254"/>
              <a:gd name="T82" fmla="*/ 871 w 1386"/>
              <a:gd name="T83" fmla="*/ 474 h 1254"/>
              <a:gd name="T84" fmla="*/ 828 w 1386"/>
              <a:gd name="T85" fmla="*/ 426 h 1254"/>
              <a:gd name="T86" fmla="*/ 810 w 1386"/>
              <a:gd name="T87" fmla="*/ 339 h 1254"/>
              <a:gd name="T88" fmla="*/ 754 w 1386"/>
              <a:gd name="T89" fmla="*/ 287 h 1254"/>
              <a:gd name="T90" fmla="*/ 729 w 1386"/>
              <a:gd name="T91" fmla="*/ 265 h 1254"/>
              <a:gd name="T92" fmla="*/ 628 w 1386"/>
              <a:gd name="T93" fmla="*/ 206 h 1254"/>
              <a:gd name="T94" fmla="*/ 541 w 1386"/>
              <a:gd name="T95" fmla="*/ 173 h 1254"/>
              <a:gd name="T96" fmla="*/ 577 w 1386"/>
              <a:gd name="T97" fmla="*/ 121 h 1254"/>
              <a:gd name="T98" fmla="*/ 573 w 1386"/>
              <a:gd name="T99" fmla="*/ 63 h 1254"/>
              <a:gd name="T100" fmla="*/ 550 w 1386"/>
              <a:gd name="T101" fmla="*/ 40 h 1254"/>
              <a:gd name="T102" fmla="*/ 431 w 1386"/>
              <a:gd name="T103" fmla="*/ 0 h 1254"/>
              <a:gd name="T104" fmla="*/ 382 w 1386"/>
              <a:gd name="T105" fmla="*/ 10 h 1254"/>
              <a:gd name="T106" fmla="*/ 382 w 1386"/>
              <a:gd name="T107" fmla="*/ 59 h 1254"/>
              <a:gd name="T108" fmla="*/ 643 w 1386"/>
              <a:gd name="T109" fmla="*/ 661 h 1254"/>
              <a:gd name="T110" fmla="*/ 753 w 1386"/>
              <a:gd name="T111" fmla="*/ 723 h 1254"/>
              <a:gd name="T112" fmla="*/ 817 w 1386"/>
              <a:gd name="T113" fmla="*/ 759 h 1254"/>
              <a:gd name="T114" fmla="*/ 845 w 1386"/>
              <a:gd name="T115" fmla="*/ 956 h 1254"/>
              <a:gd name="T116" fmla="*/ 874 w 1386"/>
              <a:gd name="T117" fmla="*/ 1000 h 1254"/>
              <a:gd name="T118" fmla="*/ 893 w 1386"/>
              <a:gd name="T119" fmla="*/ 1052 h 1254"/>
              <a:gd name="T120" fmla="*/ 534 w 1386"/>
              <a:gd name="T121" fmla="*/ 1064 h 1254"/>
              <a:gd name="T122" fmla="*/ 544 w 1386"/>
              <a:gd name="T123" fmla="*/ 822 h 1254"/>
              <a:gd name="T124" fmla="*/ 563 w 1386"/>
              <a:gd name="T125" fmla="*/ 714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6" h="1254">
                <a:moveTo>
                  <a:pt x="387" y="71"/>
                </a:moveTo>
                <a:lnTo>
                  <a:pt x="387" y="71"/>
                </a:lnTo>
                <a:lnTo>
                  <a:pt x="381" y="89"/>
                </a:lnTo>
                <a:lnTo>
                  <a:pt x="379" y="103"/>
                </a:lnTo>
                <a:lnTo>
                  <a:pt x="376" y="116"/>
                </a:lnTo>
                <a:lnTo>
                  <a:pt x="376" y="116"/>
                </a:lnTo>
                <a:lnTo>
                  <a:pt x="375" y="132"/>
                </a:lnTo>
                <a:lnTo>
                  <a:pt x="374" y="138"/>
                </a:lnTo>
                <a:lnTo>
                  <a:pt x="371" y="143"/>
                </a:lnTo>
                <a:lnTo>
                  <a:pt x="371" y="143"/>
                </a:lnTo>
                <a:lnTo>
                  <a:pt x="367" y="147"/>
                </a:lnTo>
                <a:lnTo>
                  <a:pt x="361" y="155"/>
                </a:lnTo>
                <a:lnTo>
                  <a:pt x="358" y="158"/>
                </a:lnTo>
                <a:lnTo>
                  <a:pt x="357" y="161"/>
                </a:lnTo>
                <a:lnTo>
                  <a:pt x="356" y="164"/>
                </a:lnTo>
                <a:lnTo>
                  <a:pt x="358" y="167"/>
                </a:lnTo>
                <a:lnTo>
                  <a:pt x="358" y="167"/>
                </a:lnTo>
                <a:lnTo>
                  <a:pt x="363" y="173"/>
                </a:lnTo>
                <a:lnTo>
                  <a:pt x="368" y="177"/>
                </a:lnTo>
                <a:lnTo>
                  <a:pt x="371" y="183"/>
                </a:lnTo>
                <a:lnTo>
                  <a:pt x="373" y="189"/>
                </a:lnTo>
                <a:lnTo>
                  <a:pt x="373" y="189"/>
                </a:lnTo>
                <a:lnTo>
                  <a:pt x="374" y="219"/>
                </a:lnTo>
                <a:lnTo>
                  <a:pt x="374" y="219"/>
                </a:lnTo>
                <a:lnTo>
                  <a:pt x="375" y="225"/>
                </a:lnTo>
                <a:lnTo>
                  <a:pt x="376" y="231"/>
                </a:lnTo>
                <a:lnTo>
                  <a:pt x="380" y="235"/>
                </a:lnTo>
                <a:lnTo>
                  <a:pt x="386" y="237"/>
                </a:lnTo>
                <a:lnTo>
                  <a:pt x="386" y="237"/>
                </a:lnTo>
                <a:lnTo>
                  <a:pt x="399" y="241"/>
                </a:lnTo>
                <a:lnTo>
                  <a:pt x="407" y="242"/>
                </a:lnTo>
                <a:lnTo>
                  <a:pt x="407" y="242"/>
                </a:lnTo>
                <a:lnTo>
                  <a:pt x="398" y="247"/>
                </a:lnTo>
                <a:lnTo>
                  <a:pt x="377" y="260"/>
                </a:lnTo>
                <a:lnTo>
                  <a:pt x="365" y="268"/>
                </a:lnTo>
                <a:lnTo>
                  <a:pt x="355" y="277"/>
                </a:lnTo>
                <a:lnTo>
                  <a:pt x="346" y="284"/>
                </a:lnTo>
                <a:lnTo>
                  <a:pt x="344" y="287"/>
                </a:lnTo>
                <a:lnTo>
                  <a:pt x="342" y="291"/>
                </a:lnTo>
                <a:lnTo>
                  <a:pt x="342" y="291"/>
                </a:lnTo>
                <a:lnTo>
                  <a:pt x="339" y="299"/>
                </a:lnTo>
                <a:lnTo>
                  <a:pt x="338" y="301"/>
                </a:lnTo>
                <a:lnTo>
                  <a:pt x="337" y="303"/>
                </a:lnTo>
                <a:lnTo>
                  <a:pt x="334" y="312"/>
                </a:lnTo>
                <a:lnTo>
                  <a:pt x="334" y="312"/>
                </a:lnTo>
                <a:lnTo>
                  <a:pt x="328" y="339"/>
                </a:lnTo>
                <a:lnTo>
                  <a:pt x="316" y="377"/>
                </a:lnTo>
                <a:lnTo>
                  <a:pt x="305" y="412"/>
                </a:lnTo>
                <a:lnTo>
                  <a:pt x="300" y="423"/>
                </a:lnTo>
                <a:lnTo>
                  <a:pt x="296" y="428"/>
                </a:lnTo>
                <a:lnTo>
                  <a:pt x="296" y="428"/>
                </a:lnTo>
                <a:lnTo>
                  <a:pt x="291" y="436"/>
                </a:lnTo>
                <a:lnTo>
                  <a:pt x="279" y="452"/>
                </a:lnTo>
                <a:lnTo>
                  <a:pt x="247" y="503"/>
                </a:lnTo>
                <a:lnTo>
                  <a:pt x="202" y="577"/>
                </a:lnTo>
                <a:lnTo>
                  <a:pt x="202" y="577"/>
                </a:lnTo>
                <a:lnTo>
                  <a:pt x="180" y="576"/>
                </a:lnTo>
                <a:lnTo>
                  <a:pt x="162" y="576"/>
                </a:lnTo>
                <a:lnTo>
                  <a:pt x="149" y="577"/>
                </a:lnTo>
                <a:lnTo>
                  <a:pt x="149" y="577"/>
                </a:lnTo>
                <a:lnTo>
                  <a:pt x="143" y="579"/>
                </a:lnTo>
                <a:lnTo>
                  <a:pt x="135" y="584"/>
                </a:lnTo>
                <a:lnTo>
                  <a:pt x="126" y="590"/>
                </a:lnTo>
                <a:lnTo>
                  <a:pt x="119" y="597"/>
                </a:lnTo>
                <a:lnTo>
                  <a:pt x="112" y="604"/>
                </a:lnTo>
                <a:lnTo>
                  <a:pt x="107" y="610"/>
                </a:lnTo>
                <a:lnTo>
                  <a:pt x="105" y="614"/>
                </a:lnTo>
                <a:lnTo>
                  <a:pt x="106" y="615"/>
                </a:lnTo>
                <a:lnTo>
                  <a:pt x="107" y="616"/>
                </a:lnTo>
                <a:lnTo>
                  <a:pt x="107" y="616"/>
                </a:lnTo>
                <a:lnTo>
                  <a:pt x="114" y="614"/>
                </a:lnTo>
                <a:lnTo>
                  <a:pt x="123" y="610"/>
                </a:lnTo>
                <a:lnTo>
                  <a:pt x="131" y="605"/>
                </a:lnTo>
                <a:lnTo>
                  <a:pt x="131" y="605"/>
                </a:lnTo>
                <a:lnTo>
                  <a:pt x="128" y="609"/>
                </a:lnTo>
                <a:lnTo>
                  <a:pt x="120" y="616"/>
                </a:lnTo>
                <a:lnTo>
                  <a:pt x="118" y="620"/>
                </a:lnTo>
                <a:lnTo>
                  <a:pt x="116" y="623"/>
                </a:lnTo>
                <a:lnTo>
                  <a:pt x="114" y="627"/>
                </a:lnTo>
                <a:lnTo>
                  <a:pt x="116" y="628"/>
                </a:lnTo>
                <a:lnTo>
                  <a:pt x="117" y="628"/>
                </a:lnTo>
                <a:lnTo>
                  <a:pt x="117" y="628"/>
                </a:lnTo>
                <a:lnTo>
                  <a:pt x="120" y="628"/>
                </a:lnTo>
                <a:lnTo>
                  <a:pt x="125" y="627"/>
                </a:lnTo>
                <a:lnTo>
                  <a:pt x="136" y="623"/>
                </a:lnTo>
                <a:lnTo>
                  <a:pt x="149" y="616"/>
                </a:lnTo>
                <a:lnTo>
                  <a:pt x="149" y="616"/>
                </a:lnTo>
                <a:lnTo>
                  <a:pt x="159" y="619"/>
                </a:lnTo>
                <a:lnTo>
                  <a:pt x="166" y="621"/>
                </a:lnTo>
                <a:lnTo>
                  <a:pt x="172" y="622"/>
                </a:lnTo>
                <a:lnTo>
                  <a:pt x="190" y="633"/>
                </a:lnTo>
                <a:lnTo>
                  <a:pt x="190" y="633"/>
                </a:lnTo>
                <a:lnTo>
                  <a:pt x="187" y="637"/>
                </a:lnTo>
                <a:lnTo>
                  <a:pt x="183" y="645"/>
                </a:lnTo>
                <a:lnTo>
                  <a:pt x="180" y="649"/>
                </a:lnTo>
                <a:lnTo>
                  <a:pt x="179" y="653"/>
                </a:lnTo>
                <a:lnTo>
                  <a:pt x="179" y="656"/>
                </a:lnTo>
                <a:lnTo>
                  <a:pt x="183" y="657"/>
                </a:lnTo>
                <a:lnTo>
                  <a:pt x="183" y="657"/>
                </a:lnTo>
                <a:lnTo>
                  <a:pt x="186" y="656"/>
                </a:lnTo>
                <a:lnTo>
                  <a:pt x="190" y="653"/>
                </a:lnTo>
                <a:lnTo>
                  <a:pt x="199" y="645"/>
                </a:lnTo>
                <a:lnTo>
                  <a:pt x="206" y="637"/>
                </a:lnTo>
                <a:lnTo>
                  <a:pt x="212" y="632"/>
                </a:lnTo>
                <a:lnTo>
                  <a:pt x="212" y="632"/>
                </a:lnTo>
                <a:lnTo>
                  <a:pt x="220" y="625"/>
                </a:lnTo>
                <a:lnTo>
                  <a:pt x="232" y="614"/>
                </a:lnTo>
                <a:lnTo>
                  <a:pt x="244" y="602"/>
                </a:lnTo>
                <a:lnTo>
                  <a:pt x="255" y="591"/>
                </a:lnTo>
                <a:lnTo>
                  <a:pt x="255" y="591"/>
                </a:lnTo>
                <a:lnTo>
                  <a:pt x="272" y="577"/>
                </a:lnTo>
                <a:lnTo>
                  <a:pt x="294" y="555"/>
                </a:lnTo>
                <a:lnTo>
                  <a:pt x="314" y="531"/>
                </a:lnTo>
                <a:lnTo>
                  <a:pt x="322" y="521"/>
                </a:lnTo>
                <a:lnTo>
                  <a:pt x="328" y="512"/>
                </a:lnTo>
                <a:lnTo>
                  <a:pt x="328" y="512"/>
                </a:lnTo>
                <a:lnTo>
                  <a:pt x="333" y="505"/>
                </a:lnTo>
                <a:lnTo>
                  <a:pt x="337" y="495"/>
                </a:lnTo>
                <a:lnTo>
                  <a:pt x="344" y="474"/>
                </a:lnTo>
                <a:lnTo>
                  <a:pt x="351" y="456"/>
                </a:lnTo>
                <a:lnTo>
                  <a:pt x="354" y="450"/>
                </a:lnTo>
                <a:lnTo>
                  <a:pt x="357" y="448"/>
                </a:lnTo>
                <a:lnTo>
                  <a:pt x="357" y="448"/>
                </a:lnTo>
                <a:lnTo>
                  <a:pt x="361" y="445"/>
                </a:lnTo>
                <a:lnTo>
                  <a:pt x="368" y="440"/>
                </a:lnTo>
                <a:lnTo>
                  <a:pt x="383" y="427"/>
                </a:lnTo>
                <a:lnTo>
                  <a:pt x="404" y="408"/>
                </a:lnTo>
                <a:lnTo>
                  <a:pt x="404" y="408"/>
                </a:lnTo>
                <a:lnTo>
                  <a:pt x="411" y="467"/>
                </a:lnTo>
                <a:lnTo>
                  <a:pt x="416" y="509"/>
                </a:lnTo>
                <a:lnTo>
                  <a:pt x="417" y="523"/>
                </a:lnTo>
                <a:lnTo>
                  <a:pt x="417" y="531"/>
                </a:lnTo>
                <a:lnTo>
                  <a:pt x="417" y="531"/>
                </a:lnTo>
                <a:lnTo>
                  <a:pt x="416" y="542"/>
                </a:lnTo>
                <a:lnTo>
                  <a:pt x="416" y="559"/>
                </a:lnTo>
                <a:lnTo>
                  <a:pt x="417" y="578"/>
                </a:lnTo>
                <a:lnTo>
                  <a:pt x="418" y="585"/>
                </a:lnTo>
                <a:lnTo>
                  <a:pt x="419" y="591"/>
                </a:lnTo>
                <a:lnTo>
                  <a:pt x="419" y="591"/>
                </a:lnTo>
                <a:lnTo>
                  <a:pt x="424" y="613"/>
                </a:lnTo>
                <a:lnTo>
                  <a:pt x="429" y="644"/>
                </a:lnTo>
                <a:lnTo>
                  <a:pt x="435" y="674"/>
                </a:lnTo>
                <a:lnTo>
                  <a:pt x="436" y="684"/>
                </a:lnTo>
                <a:lnTo>
                  <a:pt x="438" y="690"/>
                </a:lnTo>
                <a:lnTo>
                  <a:pt x="438" y="690"/>
                </a:lnTo>
                <a:lnTo>
                  <a:pt x="440" y="693"/>
                </a:lnTo>
                <a:lnTo>
                  <a:pt x="442" y="695"/>
                </a:lnTo>
                <a:lnTo>
                  <a:pt x="447" y="698"/>
                </a:lnTo>
                <a:lnTo>
                  <a:pt x="453" y="699"/>
                </a:lnTo>
                <a:lnTo>
                  <a:pt x="453" y="699"/>
                </a:lnTo>
                <a:lnTo>
                  <a:pt x="455" y="707"/>
                </a:lnTo>
                <a:lnTo>
                  <a:pt x="459" y="729"/>
                </a:lnTo>
                <a:lnTo>
                  <a:pt x="461" y="754"/>
                </a:lnTo>
                <a:lnTo>
                  <a:pt x="461" y="766"/>
                </a:lnTo>
                <a:lnTo>
                  <a:pt x="460" y="777"/>
                </a:lnTo>
                <a:lnTo>
                  <a:pt x="460" y="777"/>
                </a:lnTo>
                <a:lnTo>
                  <a:pt x="459" y="788"/>
                </a:lnTo>
                <a:lnTo>
                  <a:pt x="458" y="805"/>
                </a:lnTo>
                <a:lnTo>
                  <a:pt x="455" y="848"/>
                </a:lnTo>
                <a:lnTo>
                  <a:pt x="455" y="873"/>
                </a:lnTo>
                <a:lnTo>
                  <a:pt x="455" y="901"/>
                </a:lnTo>
                <a:lnTo>
                  <a:pt x="456" y="930"/>
                </a:lnTo>
                <a:lnTo>
                  <a:pt x="459" y="961"/>
                </a:lnTo>
                <a:lnTo>
                  <a:pt x="459" y="961"/>
                </a:lnTo>
                <a:lnTo>
                  <a:pt x="464" y="1010"/>
                </a:lnTo>
                <a:lnTo>
                  <a:pt x="468" y="1042"/>
                </a:lnTo>
                <a:lnTo>
                  <a:pt x="473" y="1086"/>
                </a:lnTo>
                <a:lnTo>
                  <a:pt x="473" y="1086"/>
                </a:lnTo>
                <a:lnTo>
                  <a:pt x="474" y="1108"/>
                </a:lnTo>
                <a:lnTo>
                  <a:pt x="474" y="1127"/>
                </a:lnTo>
                <a:lnTo>
                  <a:pt x="474" y="1146"/>
                </a:lnTo>
                <a:lnTo>
                  <a:pt x="474" y="1146"/>
                </a:lnTo>
                <a:lnTo>
                  <a:pt x="297" y="1174"/>
                </a:lnTo>
                <a:lnTo>
                  <a:pt x="163" y="1194"/>
                </a:lnTo>
                <a:lnTo>
                  <a:pt x="77" y="1206"/>
                </a:lnTo>
                <a:lnTo>
                  <a:pt x="77" y="1206"/>
                </a:lnTo>
                <a:lnTo>
                  <a:pt x="57" y="1207"/>
                </a:lnTo>
                <a:lnTo>
                  <a:pt x="39" y="1208"/>
                </a:lnTo>
                <a:lnTo>
                  <a:pt x="13" y="1208"/>
                </a:lnTo>
                <a:lnTo>
                  <a:pt x="4" y="1208"/>
                </a:lnTo>
                <a:lnTo>
                  <a:pt x="2" y="1209"/>
                </a:lnTo>
                <a:lnTo>
                  <a:pt x="1" y="1211"/>
                </a:lnTo>
                <a:lnTo>
                  <a:pt x="0" y="1212"/>
                </a:lnTo>
                <a:lnTo>
                  <a:pt x="0" y="1214"/>
                </a:lnTo>
                <a:lnTo>
                  <a:pt x="4" y="1220"/>
                </a:lnTo>
                <a:lnTo>
                  <a:pt x="4" y="1220"/>
                </a:lnTo>
                <a:lnTo>
                  <a:pt x="9" y="1224"/>
                </a:lnTo>
                <a:lnTo>
                  <a:pt x="15" y="1227"/>
                </a:lnTo>
                <a:lnTo>
                  <a:pt x="24" y="1230"/>
                </a:lnTo>
                <a:lnTo>
                  <a:pt x="34" y="1233"/>
                </a:lnTo>
                <a:lnTo>
                  <a:pt x="58" y="1239"/>
                </a:lnTo>
                <a:lnTo>
                  <a:pt x="89" y="1244"/>
                </a:lnTo>
                <a:lnTo>
                  <a:pt x="123" y="1248"/>
                </a:lnTo>
                <a:lnTo>
                  <a:pt x="161" y="1250"/>
                </a:lnTo>
                <a:lnTo>
                  <a:pt x="203" y="1253"/>
                </a:lnTo>
                <a:lnTo>
                  <a:pt x="245" y="1254"/>
                </a:lnTo>
                <a:lnTo>
                  <a:pt x="245" y="1254"/>
                </a:lnTo>
                <a:lnTo>
                  <a:pt x="258" y="1254"/>
                </a:lnTo>
                <a:lnTo>
                  <a:pt x="275" y="1251"/>
                </a:lnTo>
                <a:lnTo>
                  <a:pt x="321" y="1245"/>
                </a:lnTo>
                <a:lnTo>
                  <a:pt x="381" y="1235"/>
                </a:lnTo>
                <a:lnTo>
                  <a:pt x="453" y="1220"/>
                </a:lnTo>
                <a:lnTo>
                  <a:pt x="533" y="1204"/>
                </a:lnTo>
                <a:lnTo>
                  <a:pt x="619" y="1184"/>
                </a:lnTo>
                <a:lnTo>
                  <a:pt x="803" y="1143"/>
                </a:lnTo>
                <a:lnTo>
                  <a:pt x="987" y="1099"/>
                </a:lnTo>
                <a:lnTo>
                  <a:pt x="1151" y="1060"/>
                </a:lnTo>
                <a:lnTo>
                  <a:pt x="1276" y="1029"/>
                </a:lnTo>
                <a:lnTo>
                  <a:pt x="1346" y="1011"/>
                </a:lnTo>
                <a:lnTo>
                  <a:pt x="1346" y="1011"/>
                </a:lnTo>
                <a:lnTo>
                  <a:pt x="1361" y="1006"/>
                </a:lnTo>
                <a:lnTo>
                  <a:pt x="1372" y="1000"/>
                </a:lnTo>
                <a:lnTo>
                  <a:pt x="1380" y="995"/>
                </a:lnTo>
                <a:lnTo>
                  <a:pt x="1385" y="991"/>
                </a:lnTo>
                <a:lnTo>
                  <a:pt x="1386" y="985"/>
                </a:lnTo>
                <a:lnTo>
                  <a:pt x="1385" y="980"/>
                </a:lnTo>
                <a:lnTo>
                  <a:pt x="1382" y="975"/>
                </a:lnTo>
                <a:lnTo>
                  <a:pt x="1377" y="970"/>
                </a:lnTo>
                <a:lnTo>
                  <a:pt x="1370" y="967"/>
                </a:lnTo>
                <a:lnTo>
                  <a:pt x="1360" y="963"/>
                </a:lnTo>
                <a:lnTo>
                  <a:pt x="1351" y="960"/>
                </a:lnTo>
                <a:lnTo>
                  <a:pt x="1340" y="957"/>
                </a:lnTo>
                <a:lnTo>
                  <a:pt x="1317" y="952"/>
                </a:lnTo>
                <a:lnTo>
                  <a:pt x="1306" y="952"/>
                </a:lnTo>
                <a:lnTo>
                  <a:pt x="1296" y="951"/>
                </a:lnTo>
                <a:lnTo>
                  <a:pt x="1296" y="951"/>
                </a:lnTo>
                <a:lnTo>
                  <a:pt x="1284" y="952"/>
                </a:lnTo>
                <a:lnTo>
                  <a:pt x="1269" y="955"/>
                </a:lnTo>
                <a:lnTo>
                  <a:pt x="1236" y="963"/>
                </a:lnTo>
                <a:lnTo>
                  <a:pt x="1198" y="975"/>
                </a:lnTo>
                <a:lnTo>
                  <a:pt x="1159" y="988"/>
                </a:lnTo>
                <a:lnTo>
                  <a:pt x="1092" y="1011"/>
                </a:lnTo>
                <a:lnTo>
                  <a:pt x="1071" y="1017"/>
                </a:lnTo>
                <a:lnTo>
                  <a:pt x="1064" y="1018"/>
                </a:lnTo>
                <a:lnTo>
                  <a:pt x="1061" y="1018"/>
                </a:lnTo>
                <a:lnTo>
                  <a:pt x="1061" y="1018"/>
                </a:lnTo>
                <a:lnTo>
                  <a:pt x="1055" y="1012"/>
                </a:lnTo>
                <a:lnTo>
                  <a:pt x="1045" y="1005"/>
                </a:lnTo>
                <a:lnTo>
                  <a:pt x="1031" y="998"/>
                </a:lnTo>
                <a:lnTo>
                  <a:pt x="1017" y="993"/>
                </a:lnTo>
                <a:lnTo>
                  <a:pt x="1017" y="993"/>
                </a:lnTo>
                <a:lnTo>
                  <a:pt x="1010" y="991"/>
                </a:lnTo>
                <a:lnTo>
                  <a:pt x="1001" y="991"/>
                </a:lnTo>
                <a:lnTo>
                  <a:pt x="984" y="991"/>
                </a:lnTo>
                <a:lnTo>
                  <a:pt x="974" y="988"/>
                </a:lnTo>
                <a:lnTo>
                  <a:pt x="966" y="986"/>
                </a:lnTo>
                <a:lnTo>
                  <a:pt x="958" y="981"/>
                </a:lnTo>
                <a:lnTo>
                  <a:pt x="955" y="977"/>
                </a:lnTo>
                <a:lnTo>
                  <a:pt x="951" y="973"/>
                </a:lnTo>
                <a:lnTo>
                  <a:pt x="951" y="973"/>
                </a:lnTo>
                <a:lnTo>
                  <a:pt x="946" y="965"/>
                </a:lnTo>
                <a:lnTo>
                  <a:pt x="943" y="961"/>
                </a:lnTo>
                <a:lnTo>
                  <a:pt x="937" y="954"/>
                </a:lnTo>
                <a:lnTo>
                  <a:pt x="936" y="949"/>
                </a:lnTo>
                <a:lnTo>
                  <a:pt x="935" y="943"/>
                </a:lnTo>
                <a:lnTo>
                  <a:pt x="932" y="916"/>
                </a:lnTo>
                <a:lnTo>
                  <a:pt x="932" y="916"/>
                </a:lnTo>
                <a:lnTo>
                  <a:pt x="930" y="894"/>
                </a:lnTo>
                <a:lnTo>
                  <a:pt x="925" y="866"/>
                </a:lnTo>
                <a:lnTo>
                  <a:pt x="920" y="834"/>
                </a:lnTo>
                <a:lnTo>
                  <a:pt x="913" y="799"/>
                </a:lnTo>
                <a:lnTo>
                  <a:pt x="897" y="736"/>
                </a:lnTo>
                <a:lnTo>
                  <a:pt x="891" y="711"/>
                </a:lnTo>
                <a:lnTo>
                  <a:pt x="886" y="693"/>
                </a:lnTo>
                <a:lnTo>
                  <a:pt x="886" y="693"/>
                </a:lnTo>
                <a:lnTo>
                  <a:pt x="874" y="665"/>
                </a:lnTo>
                <a:lnTo>
                  <a:pt x="862" y="639"/>
                </a:lnTo>
                <a:lnTo>
                  <a:pt x="850" y="619"/>
                </a:lnTo>
                <a:lnTo>
                  <a:pt x="844" y="609"/>
                </a:lnTo>
                <a:lnTo>
                  <a:pt x="844" y="609"/>
                </a:lnTo>
                <a:lnTo>
                  <a:pt x="773" y="533"/>
                </a:lnTo>
                <a:lnTo>
                  <a:pt x="728" y="484"/>
                </a:lnTo>
                <a:lnTo>
                  <a:pt x="707" y="461"/>
                </a:lnTo>
                <a:lnTo>
                  <a:pt x="707" y="461"/>
                </a:lnTo>
                <a:lnTo>
                  <a:pt x="711" y="461"/>
                </a:lnTo>
                <a:lnTo>
                  <a:pt x="715" y="462"/>
                </a:lnTo>
                <a:lnTo>
                  <a:pt x="717" y="461"/>
                </a:lnTo>
                <a:lnTo>
                  <a:pt x="718" y="458"/>
                </a:lnTo>
                <a:lnTo>
                  <a:pt x="719" y="455"/>
                </a:lnTo>
                <a:lnTo>
                  <a:pt x="721" y="449"/>
                </a:lnTo>
                <a:lnTo>
                  <a:pt x="721" y="449"/>
                </a:lnTo>
                <a:lnTo>
                  <a:pt x="721" y="428"/>
                </a:lnTo>
                <a:lnTo>
                  <a:pt x="719" y="400"/>
                </a:lnTo>
                <a:lnTo>
                  <a:pt x="717" y="364"/>
                </a:lnTo>
                <a:lnTo>
                  <a:pt x="717" y="364"/>
                </a:lnTo>
                <a:lnTo>
                  <a:pt x="724" y="367"/>
                </a:lnTo>
                <a:lnTo>
                  <a:pt x="740" y="373"/>
                </a:lnTo>
                <a:lnTo>
                  <a:pt x="758" y="382"/>
                </a:lnTo>
                <a:lnTo>
                  <a:pt x="764" y="387"/>
                </a:lnTo>
                <a:lnTo>
                  <a:pt x="767" y="391"/>
                </a:lnTo>
                <a:lnTo>
                  <a:pt x="799" y="464"/>
                </a:lnTo>
                <a:lnTo>
                  <a:pt x="799" y="464"/>
                </a:lnTo>
                <a:lnTo>
                  <a:pt x="801" y="470"/>
                </a:lnTo>
                <a:lnTo>
                  <a:pt x="802" y="476"/>
                </a:lnTo>
                <a:lnTo>
                  <a:pt x="802" y="491"/>
                </a:lnTo>
                <a:lnTo>
                  <a:pt x="803" y="498"/>
                </a:lnTo>
                <a:lnTo>
                  <a:pt x="804" y="504"/>
                </a:lnTo>
                <a:lnTo>
                  <a:pt x="807" y="510"/>
                </a:lnTo>
                <a:lnTo>
                  <a:pt x="810" y="516"/>
                </a:lnTo>
                <a:lnTo>
                  <a:pt x="810" y="516"/>
                </a:lnTo>
                <a:lnTo>
                  <a:pt x="821" y="525"/>
                </a:lnTo>
                <a:lnTo>
                  <a:pt x="834" y="535"/>
                </a:lnTo>
                <a:lnTo>
                  <a:pt x="847" y="541"/>
                </a:lnTo>
                <a:lnTo>
                  <a:pt x="853" y="543"/>
                </a:lnTo>
                <a:lnTo>
                  <a:pt x="858" y="543"/>
                </a:lnTo>
                <a:lnTo>
                  <a:pt x="858" y="543"/>
                </a:lnTo>
                <a:lnTo>
                  <a:pt x="868" y="543"/>
                </a:lnTo>
                <a:lnTo>
                  <a:pt x="878" y="541"/>
                </a:lnTo>
                <a:lnTo>
                  <a:pt x="887" y="537"/>
                </a:lnTo>
                <a:lnTo>
                  <a:pt x="888" y="535"/>
                </a:lnTo>
                <a:lnTo>
                  <a:pt x="888" y="534"/>
                </a:lnTo>
                <a:lnTo>
                  <a:pt x="888" y="534"/>
                </a:lnTo>
                <a:lnTo>
                  <a:pt x="897" y="531"/>
                </a:lnTo>
                <a:lnTo>
                  <a:pt x="905" y="528"/>
                </a:lnTo>
                <a:lnTo>
                  <a:pt x="907" y="527"/>
                </a:lnTo>
                <a:lnTo>
                  <a:pt x="908" y="524"/>
                </a:lnTo>
                <a:lnTo>
                  <a:pt x="908" y="524"/>
                </a:lnTo>
                <a:lnTo>
                  <a:pt x="908" y="522"/>
                </a:lnTo>
                <a:lnTo>
                  <a:pt x="907" y="519"/>
                </a:lnTo>
                <a:lnTo>
                  <a:pt x="903" y="516"/>
                </a:lnTo>
                <a:lnTo>
                  <a:pt x="896" y="511"/>
                </a:lnTo>
                <a:lnTo>
                  <a:pt x="896" y="511"/>
                </a:lnTo>
                <a:lnTo>
                  <a:pt x="897" y="511"/>
                </a:lnTo>
                <a:lnTo>
                  <a:pt x="901" y="510"/>
                </a:lnTo>
                <a:lnTo>
                  <a:pt x="905" y="506"/>
                </a:lnTo>
                <a:lnTo>
                  <a:pt x="906" y="504"/>
                </a:lnTo>
                <a:lnTo>
                  <a:pt x="907" y="500"/>
                </a:lnTo>
                <a:lnTo>
                  <a:pt x="907" y="500"/>
                </a:lnTo>
                <a:lnTo>
                  <a:pt x="908" y="494"/>
                </a:lnTo>
                <a:lnTo>
                  <a:pt x="908" y="492"/>
                </a:lnTo>
                <a:lnTo>
                  <a:pt x="907" y="491"/>
                </a:lnTo>
                <a:lnTo>
                  <a:pt x="901" y="487"/>
                </a:lnTo>
                <a:lnTo>
                  <a:pt x="891" y="484"/>
                </a:lnTo>
                <a:lnTo>
                  <a:pt x="891" y="484"/>
                </a:lnTo>
                <a:lnTo>
                  <a:pt x="880" y="479"/>
                </a:lnTo>
                <a:lnTo>
                  <a:pt x="871" y="474"/>
                </a:lnTo>
                <a:lnTo>
                  <a:pt x="862" y="467"/>
                </a:lnTo>
                <a:lnTo>
                  <a:pt x="852" y="456"/>
                </a:lnTo>
                <a:lnTo>
                  <a:pt x="852" y="456"/>
                </a:lnTo>
                <a:lnTo>
                  <a:pt x="844" y="446"/>
                </a:lnTo>
                <a:lnTo>
                  <a:pt x="838" y="443"/>
                </a:lnTo>
                <a:lnTo>
                  <a:pt x="835" y="440"/>
                </a:lnTo>
                <a:lnTo>
                  <a:pt x="833" y="438"/>
                </a:lnTo>
                <a:lnTo>
                  <a:pt x="828" y="426"/>
                </a:lnTo>
                <a:lnTo>
                  <a:pt x="828" y="426"/>
                </a:lnTo>
                <a:lnTo>
                  <a:pt x="826" y="418"/>
                </a:lnTo>
                <a:lnTo>
                  <a:pt x="825" y="407"/>
                </a:lnTo>
                <a:lnTo>
                  <a:pt x="821" y="383"/>
                </a:lnTo>
                <a:lnTo>
                  <a:pt x="817" y="359"/>
                </a:lnTo>
                <a:lnTo>
                  <a:pt x="814" y="348"/>
                </a:lnTo>
                <a:lnTo>
                  <a:pt x="810" y="339"/>
                </a:lnTo>
                <a:lnTo>
                  <a:pt x="810" y="339"/>
                </a:lnTo>
                <a:lnTo>
                  <a:pt x="805" y="332"/>
                </a:lnTo>
                <a:lnTo>
                  <a:pt x="799" y="326"/>
                </a:lnTo>
                <a:lnTo>
                  <a:pt x="790" y="315"/>
                </a:lnTo>
                <a:lnTo>
                  <a:pt x="774" y="304"/>
                </a:lnTo>
                <a:lnTo>
                  <a:pt x="774" y="304"/>
                </a:lnTo>
                <a:lnTo>
                  <a:pt x="754" y="289"/>
                </a:lnTo>
                <a:lnTo>
                  <a:pt x="754" y="289"/>
                </a:lnTo>
                <a:lnTo>
                  <a:pt x="754" y="287"/>
                </a:lnTo>
                <a:lnTo>
                  <a:pt x="755" y="284"/>
                </a:lnTo>
                <a:lnTo>
                  <a:pt x="755" y="281"/>
                </a:lnTo>
                <a:lnTo>
                  <a:pt x="753" y="279"/>
                </a:lnTo>
                <a:lnTo>
                  <a:pt x="749" y="275"/>
                </a:lnTo>
                <a:lnTo>
                  <a:pt x="743" y="272"/>
                </a:lnTo>
                <a:lnTo>
                  <a:pt x="743" y="272"/>
                </a:lnTo>
                <a:lnTo>
                  <a:pt x="735" y="266"/>
                </a:lnTo>
                <a:lnTo>
                  <a:pt x="729" y="265"/>
                </a:lnTo>
                <a:lnTo>
                  <a:pt x="722" y="260"/>
                </a:lnTo>
                <a:lnTo>
                  <a:pt x="703" y="245"/>
                </a:lnTo>
                <a:lnTo>
                  <a:pt x="703" y="245"/>
                </a:lnTo>
                <a:lnTo>
                  <a:pt x="689" y="236"/>
                </a:lnTo>
                <a:lnTo>
                  <a:pt x="676" y="229"/>
                </a:lnTo>
                <a:lnTo>
                  <a:pt x="654" y="216"/>
                </a:lnTo>
                <a:lnTo>
                  <a:pt x="636" y="208"/>
                </a:lnTo>
                <a:lnTo>
                  <a:pt x="628" y="206"/>
                </a:lnTo>
                <a:lnTo>
                  <a:pt x="579" y="206"/>
                </a:lnTo>
                <a:lnTo>
                  <a:pt x="552" y="207"/>
                </a:lnTo>
                <a:lnTo>
                  <a:pt x="552" y="207"/>
                </a:lnTo>
                <a:lnTo>
                  <a:pt x="546" y="202"/>
                </a:lnTo>
                <a:lnTo>
                  <a:pt x="544" y="199"/>
                </a:lnTo>
                <a:lnTo>
                  <a:pt x="541" y="195"/>
                </a:lnTo>
                <a:lnTo>
                  <a:pt x="541" y="173"/>
                </a:lnTo>
                <a:lnTo>
                  <a:pt x="541" y="173"/>
                </a:lnTo>
                <a:lnTo>
                  <a:pt x="548" y="158"/>
                </a:lnTo>
                <a:lnTo>
                  <a:pt x="557" y="147"/>
                </a:lnTo>
                <a:lnTo>
                  <a:pt x="560" y="141"/>
                </a:lnTo>
                <a:lnTo>
                  <a:pt x="565" y="137"/>
                </a:lnTo>
                <a:lnTo>
                  <a:pt x="565" y="137"/>
                </a:lnTo>
                <a:lnTo>
                  <a:pt x="569" y="133"/>
                </a:lnTo>
                <a:lnTo>
                  <a:pt x="572" y="129"/>
                </a:lnTo>
                <a:lnTo>
                  <a:pt x="577" y="121"/>
                </a:lnTo>
                <a:lnTo>
                  <a:pt x="581" y="114"/>
                </a:lnTo>
                <a:lnTo>
                  <a:pt x="581" y="112"/>
                </a:lnTo>
                <a:lnTo>
                  <a:pt x="571" y="115"/>
                </a:lnTo>
                <a:lnTo>
                  <a:pt x="590" y="94"/>
                </a:lnTo>
                <a:lnTo>
                  <a:pt x="570" y="95"/>
                </a:lnTo>
                <a:lnTo>
                  <a:pt x="570" y="95"/>
                </a:lnTo>
                <a:lnTo>
                  <a:pt x="571" y="76"/>
                </a:lnTo>
                <a:lnTo>
                  <a:pt x="573" y="63"/>
                </a:lnTo>
                <a:lnTo>
                  <a:pt x="575" y="58"/>
                </a:lnTo>
                <a:lnTo>
                  <a:pt x="576" y="55"/>
                </a:lnTo>
                <a:lnTo>
                  <a:pt x="576" y="55"/>
                </a:lnTo>
                <a:lnTo>
                  <a:pt x="576" y="55"/>
                </a:lnTo>
                <a:lnTo>
                  <a:pt x="573" y="54"/>
                </a:lnTo>
                <a:lnTo>
                  <a:pt x="566" y="53"/>
                </a:lnTo>
                <a:lnTo>
                  <a:pt x="553" y="53"/>
                </a:lnTo>
                <a:lnTo>
                  <a:pt x="550" y="40"/>
                </a:lnTo>
                <a:lnTo>
                  <a:pt x="523" y="40"/>
                </a:lnTo>
                <a:lnTo>
                  <a:pt x="520" y="21"/>
                </a:lnTo>
                <a:lnTo>
                  <a:pt x="497" y="23"/>
                </a:lnTo>
                <a:lnTo>
                  <a:pt x="486" y="10"/>
                </a:lnTo>
                <a:lnTo>
                  <a:pt x="460" y="24"/>
                </a:lnTo>
                <a:lnTo>
                  <a:pt x="425" y="24"/>
                </a:lnTo>
                <a:lnTo>
                  <a:pt x="431" y="0"/>
                </a:lnTo>
                <a:lnTo>
                  <a:pt x="431" y="0"/>
                </a:lnTo>
                <a:lnTo>
                  <a:pt x="418" y="7"/>
                </a:lnTo>
                <a:lnTo>
                  <a:pt x="410" y="13"/>
                </a:lnTo>
                <a:lnTo>
                  <a:pt x="406" y="17"/>
                </a:lnTo>
                <a:lnTo>
                  <a:pt x="404" y="21"/>
                </a:lnTo>
                <a:lnTo>
                  <a:pt x="404" y="21"/>
                </a:lnTo>
                <a:lnTo>
                  <a:pt x="399" y="30"/>
                </a:lnTo>
                <a:lnTo>
                  <a:pt x="382" y="10"/>
                </a:lnTo>
                <a:lnTo>
                  <a:pt x="382" y="10"/>
                </a:lnTo>
                <a:lnTo>
                  <a:pt x="381" y="11"/>
                </a:lnTo>
                <a:lnTo>
                  <a:pt x="379" y="15"/>
                </a:lnTo>
                <a:lnTo>
                  <a:pt x="376" y="22"/>
                </a:lnTo>
                <a:lnTo>
                  <a:pt x="376" y="27"/>
                </a:lnTo>
                <a:lnTo>
                  <a:pt x="376" y="33"/>
                </a:lnTo>
                <a:lnTo>
                  <a:pt x="376" y="33"/>
                </a:lnTo>
                <a:lnTo>
                  <a:pt x="379" y="47"/>
                </a:lnTo>
                <a:lnTo>
                  <a:pt x="382" y="59"/>
                </a:lnTo>
                <a:lnTo>
                  <a:pt x="387" y="71"/>
                </a:lnTo>
                <a:lnTo>
                  <a:pt x="387" y="71"/>
                </a:lnTo>
                <a:close/>
                <a:moveTo>
                  <a:pt x="601" y="640"/>
                </a:moveTo>
                <a:lnTo>
                  <a:pt x="601" y="640"/>
                </a:lnTo>
                <a:lnTo>
                  <a:pt x="602" y="639"/>
                </a:lnTo>
                <a:lnTo>
                  <a:pt x="607" y="640"/>
                </a:lnTo>
                <a:lnTo>
                  <a:pt x="623" y="647"/>
                </a:lnTo>
                <a:lnTo>
                  <a:pt x="643" y="661"/>
                </a:lnTo>
                <a:lnTo>
                  <a:pt x="666" y="675"/>
                </a:lnTo>
                <a:lnTo>
                  <a:pt x="712" y="705"/>
                </a:lnTo>
                <a:lnTo>
                  <a:pt x="738" y="722"/>
                </a:lnTo>
                <a:lnTo>
                  <a:pt x="738" y="722"/>
                </a:lnTo>
                <a:lnTo>
                  <a:pt x="743" y="724"/>
                </a:lnTo>
                <a:lnTo>
                  <a:pt x="747" y="724"/>
                </a:lnTo>
                <a:lnTo>
                  <a:pt x="750" y="724"/>
                </a:lnTo>
                <a:lnTo>
                  <a:pt x="753" y="723"/>
                </a:lnTo>
                <a:lnTo>
                  <a:pt x="755" y="720"/>
                </a:lnTo>
                <a:lnTo>
                  <a:pt x="756" y="719"/>
                </a:lnTo>
                <a:lnTo>
                  <a:pt x="756" y="719"/>
                </a:lnTo>
                <a:lnTo>
                  <a:pt x="774" y="729"/>
                </a:lnTo>
                <a:lnTo>
                  <a:pt x="807" y="745"/>
                </a:lnTo>
                <a:lnTo>
                  <a:pt x="807" y="745"/>
                </a:lnTo>
                <a:lnTo>
                  <a:pt x="813" y="750"/>
                </a:lnTo>
                <a:lnTo>
                  <a:pt x="817" y="759"/>
                </a:lnTo>
                <a:lnTo>
                  <a:pt x="822" y="767"/>
                </a:lnTo>
                <a:lnTo>
                  <a:pt x="826" y="779"/>
                </a:lnTo>
                <a:lnTo>
                  <a:pt x="831" y="804"/>
                </a:lnTo>
                <a:lnTo>
                  <a:pt x="835" y="830"/>
                </a:lnTo>
                <a:lnTo>
                  <a:pt x="835" y="830"/>
                </a:lnTo>
                <a:lnTo>
                  <a:pt x="838" y="861"/>
                </a:lnTo>
                <a:lnTo>
                  <a:pt x="841" y="897"/>
                </a:lnTo>
                <a:lnTo>
                  <a:pt x="845" y="956"/>
                </a:lnTo>
                <a:lnTo>
                  <a:pt x="845" y="956"/>
                </a:lnTo>
                <a:lnTo>
                  <a:pt x="846" y="963"/>
                </a:lnTo>
                <a:lnTo>
                  <a:pt x="847" y="969"/>
                </a:lnTo>
                <a:lnTo>
                  <a:pt x="851" y="974"/>
                </a:lnTo>
                <a:lnTo>
                  <a:pt x="854" y="979"/>
                </a:lnTo>
                <a:lnTo>
                  <a:pt x="864" y="988"/>
                </a:lnTo>
                <a:lnTo>
                  <a:pt x="869" y="993"/>
                </a:lnTo>
                <a:lnTo>
                  <a:pt x="874" y="1000"/>
                </a:lnTo>
                <a:lnTo>
                  <a:pt x="874" y="1000"/>
                </a:lnTo>
                <a:lnTo>
                  <a:pt x="880" y="1007"/>
                </a:lnTo>
                <a:lnTo>
                  <a:pt x="883" y="1016"/>
                </a:lnTo>
                <a:lnTo>
                  <a:pt x="890" y="1034"/>
                </a:lnTo>
                <a:lnTo>
                  <a:pt x="893" y="1047"/>
                </a:lnTo>
                <a:lnTo>
                  <a:pt x="894" y="1050"/>
                </a:lnTo>
                <a:lnTo>
                  <a:pt x="893" y="1052"/>
                </a:lnTo>
                <a:lnTo>
                  <a:pt x="893" y="1052"/>
                </a:lnTo>
                <a:lnTo>
                  <a:pt x="727" y="1090"/>
                </a:lnTo>
                <a:lnTo>
                  <a:pt x="563" y="1128"/>
                </a:lnTo>
                <a:lnTo>
                  <a:pt x="563" y="1128"/>
                </a:lnTo>
                <a:lnTo>
                  <a:pt x="551" y="1104"/>
                </a:lnTo>
                <a:lnTo>
                  <a:pt x="541" y="1086"/>
                </a:lnTo>
                <a:lnTo>
                  <a:pt x="536" y="1074"/>
                </a:lnTo>
                <a:lnTo>
                  <a:pt x="536" y="1074"/>
                </a:lnTo>
                <a:lnTo>
                  <a:pt x="534" y="1064"/>
                </a:lnTo>
                <a:lnTo>
                  <a:pt x="532" y="1043"/>
                </a:lnTo>
                <a:lnTo>
                  <a:pt x="529" y="1015"/>
                </a:lnTo>
                <a:lnTo>
                  <a:pt x="529" y="979"/>
                </a:lnTo>
                <a:lnTo>
                  <a:pt x="529" y="979"/>
                </a:lnTo>
                <a:lnTo>
                  <a:pt x="532" y="936"/>
                </a:lnTo>
                <a:lnTo>
                  <a:pt x="536" y="890"/>
                </a:lnTo>
                <a:lnTo>
                  <a:pt x="544" y="822"/>
                </a:lnTo>
                <a:lnTo>
                  <a:pt x="544" y="822"/>
                </a:lnTo>
                <a:lnTo>
                  <a:pt x="548" y="761"/>
                </a:lnTo>
                <a:lnTo>
                  <a:pt x="553" y="714"/>
                </a:lnTo>
                <a:lnTo>
                  <a:pt x="553" y="714"/>
                </a:lnTo>
                <a:lnTo>
                  <a:pt x="553" y="713"/>
                </a:lnTo>
                <a:lnTo>
                  <a:pt x="554" y="712"/>
                </a:lnTo>
                <a:lnTo>
                  <a:pt x="557" y="712"/>
                </a:lnTo>
                <a:lnTo>
                  <a:pt x="563" y="714"/>
                </a:lnTo>
                <a:lnTo>
                  <a:pt x="563" y="714"/>
                </a:lnTo>
                <a:lnTo>
                  <a:pt x="565" y="712"/>
                </a:lnTo>
                <a:lnTo>
                  <a:pt x="569" y="704"/>
                </a:lnTo>
                <a:lnTo>
                  <a:pt x="581" y="681"/>
                </a:lnTo>
                <a:lnTo>
                  <a:pt x="601" y="640"/>
                </a:lnTo>
                <a:lnTo>
                  <a:pt x="601" y="6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4797719-6616-4BB1-B25C-9F26C7078CD9}"/>
              </a:ext>
            </a:extLst>
          </p:cNvPr>
          <p:cNvSpPr>
            <a:spLocks noEditPoints="1"/>
          </p:cNvSpPr>
          <p:nvPr/>
        </p:nvSpPr>
        <p:spPr bwMode="auto">
          <a:xfrm>
            <a:off x="4132264" y="1018278"/>
            <a:ext cx="1648382" cy="1188347"/>
          </a:xfrm>
          <a:custGeom>
            <a:avLst/>
            <a:gdLst>
              <a:gd name="T0" fmla="*/ 1191 w 1831"/>
              <a:gd name="T1" fmla="*/ 200 h 1320"/>
              <a:gd name="T2" fmla="*/ 1087 w 1831"/>
              <a:gd name="T3" fmla="*/ 204 h 1320"/>
              <a:gd name="T4" fmla="*/ 973 w 1831"/>
              <a:gd name="T5" fmla="*/ 271 h 1320"/>
              <a:gd name="T6" fmla="*/ 900 w 1831"/>
              <a:gd name="T7" fmla="*/ 401 h 1320"/>
              <a:gd name="T8" fmla="*/ 807 w 1831"/>
              <a:gd name="T9" fmla="*/ 539 h 1320"/>
              <a:gd name="T10" fmla="*/ 792 w 1831"/>
              <a:gd name="T11" fmla="*/ 603 h 1320"/>
              <a:gd name="T12" fmla="*/ 527 w 1831"/>
              <a:gd name="T13" fmla="*/ 651 h 1320"/>
              <a:gd name="T14" fmla="*/ 379 w 1831"/>
              <a:gd name="T15" fmla="*/ 668 h 1320"/>
              <a:gd name="T16" fmla="*/ 333 w 1831"/>
              <a:gd name="T17" fmla="*/ 692 h 1320"/>
              <a:gd name="T18" fmla="*/ 339 w 1831"/>
              <a:gd name="T19" fmla="*/ 750 h 1320"/>
              <a:gd name="T20" fmla="*/ 13 w 1831"/>
              <a:gd name="T21" fmla="*/ 567 h 1320"/>
              <a:gd name="T22" fmla="*/ 18 w 1831"/>
              <a:gd name="T23" fmla="*/ 649 h 1320"/>
              <a:gd name="T24" fmla="*/ 250 w 1831"/>
              <a:gd name="T25" fmla="*/ 855 h 1320"/>
              <a:gd name="T26" fmla="*/ 1021 w 1831"/>
              <a:gd name="T27" fmla="*/ 1274 h 1320"/>
              <a:gd name="T28" fmla="*/ 1253 w 1831"/>
              <a:gd name="T29" fmla="*/ 1320 h 1320"/>
              <a:gd name="T30" fmla="*/ 1348 w 1831"/>
              <a:gd name="T31" fmla="*/ 1285 h 1320"/>
              <a:gd name="T32" fmla="*/ 1268 w 1831"/>
              <a:gd name="T33" fmla="*/ 1242 h 1320"/>
              <a:gd name="T34" fmla="*/ 833 w 1831"/>
              <a:gd name="T35" fmla="*/ 1047 h 1320"/>
              <a:gd name="T36" fmla="*/ 792 w 1831"/>
              <a:gd name="T37" fmla="*/ 952 h 1320"/>
              <a:gd name="T38" fmla="*/ 874 w 1831"/>
              <a:gd name="T39" fmla="*/ 884 h 1320"/>
              <a:gd name="T40" fmla="*/ 1144 w 1831"/>
              <a:gd name="T41" fmla="*/ 735 h 1320"/>
              <a:gd name="T42" fmla="*/ 1203 w 1831"/>
              <a:gd name="T43" fmla="*/ 438 h 1320"/>
              <a:gd name="T44" fmla="*/ 1253 w 1831"/>
              <a:gd name="T45" fmla="*/ 412 h 1320"/>
              <a:gd name="T46" fmla="*/ 1434 w 1831"/>
              <a:gd name="T47" fmla="*/ 418 h 1320"/>
              <a:gd name="T48" fmla="*/ 1342 w 1831"/>
              <a:gd name="T49" fmla="*/ 634 h 1320"/>
              <a:gd name="T50" fmla="*/ 1293 w 1831"/>
              <a:gd name="T51" fmla="*/ 672 h 1320"/>
              <a:gd name="T52" fmla="*/ 1307 w 1831"/>
              <a:gd name="T53" fmla="*/ 687 h 1320"/>
              <a:gd name="T54" fmla="*/ 1292 w 1831"/>
              <a:gd name="T55" fmla="*/ 727 h 1320"/>
              <a:gd name="T56" fmla="*/ 1314 w 1831"/>
              <a:gd name="T57" fmla="*/ 729 h 1320"/>
              <a:gd name="T58" fmla="*/ 1293 w 1831"/>
              <a:gd name="T59" fmla="*/ 765 h 1320"/>
              <a:gd name="T60" fmla="*/ 1290 w 1831"/>
              <a:gd name="T61" fmla="*/ 777 h 1320"/>
              <a:gd name="T62" fmla="*/ 1363 w 1831"/>
              <a:gd name="T63" fmla="*/ 712 h 1320"/>
              <a:gd name="T64" fmla="*/ 1405 w 1831"/>
              <a:gd name="T65" fmla="*/ 609 h 1320"/>
              <a:gd name="T66" fmla="*/ 1574 w 1831"/>
              <a:gd name="T67" fmla="*/ 395 h 1320"/>
              <a:gd name="T68" fmla="*/ 1660 w 1831"/>
              <a:gd name="T69" fmla="*/ 318 h 1320"/>
              <a:gd name="T70" fmla="*/ 1687 w 1831"/>
              <a:gd name="T71" fmla="*/ 291 h 1320"/>
              <a:gd name="T72" fmla="*/ 1744 w 1831"/>
              <a:gd name="T73" fmla="*/ 299 h 1320"/>
              <a:gd name="T74" fmla="*/ 1819 w 1831"/>
              <a:gd name="T75" fmla="*/ 155 h 1320"/>
              <a:gd name="T76" fmla="*/ 1831 w 1831"/>
              <a:gd name="T77" fmla="*/ 71 h 1320"/>
              <a:gd name="T78" fmla="*/ 1810 w 1831"/>
              <a:gd name="T79" fmla="*/ 25 h 1320"/>
              <a:gd name="T80" fmla="*/ 1782 w 1831"/>
              <a:gd name="T81" fmla="*/ 31 h 1320"/>
              <a:gd name="T82" fmla="*/ 1733 w 1831"/>
              <a:gd name="T83" fmla="*/ 5 h 1320"/>
              <a:gd name="T84" fmla="*/ 1707 w 1831"/>
              <a:gd name="T85" fmla="*/ 4 h 1320"/>
              <a:gd name="T86" fmla="*/ 1682 w 1831"/>
              <a:gd name="T87" fmla="*/ 52 h 1320"/>
              <a:gd name="T88" fmla="*/ 1660 w 1831"/>
              <a:gd name="T89" fmla="*/ 115 h 1320"/>
              <a:gd name="T90" fmla="*/ 1504 w 1831"/>
              <a:gd name="T91" fmla="*/ 72 h 1320"/>
              <a:gd name="T92" fmla="*/ 1390 w 1831"/>
              <a:gd name="T93" fmla="*/ 18 h 1320"/>
              <a:gd name="T94" fmla="*/ 1364 w 1831"/>
              <a:gd name="T95" fmla="*/ 72 h 1320"/>
              <a:gd name="T96" fmla="*/ 978 w 1831"/>
              <a:gd name="T97" fmla="*/ 659 h 1320"/>
              <a:gd name="T98" fmla="*/ 1012 w 1831"/>
              <a:gd name="T99" fmla="*/ 688 h 1320"/>
              <a:gd name="T100" fmla="*/ 1008 w 1831"/>
              <a:gd name="T101" fmla="*/ 714 h 1320"/>
              <a:gd name="T102" fmla="*/ 822 w 1831"/>
              <a:gd name="T103" fmla="*/ 830 h 1320"/>
              <a:gd name="T104" fmla="*/ 686 w 1831"/>
              <a:gd name="T105" fmla="*/ 910 h 1320"/>
              <a:gd name="T106" fmla="*/ 455 w 1831"/>
              <a:gd name="T107" fmla="*/ 829 h 1320"/>
              <a:gd name="T108" fmla="*/ 439 w 1831"/>
              <a:gd name="T109" fmla="*/ 762 h 1320"/>
              <a:gd name="T110" fmla="*/ 654 w 1831"/>
              <a:gd name="T111" fmla="*/ 710 h 1320"/>
              <a:gd name="T112" fmla="*/ 863 w 1831"/>
              <a:gd name="T113" fmla="*/ 694 h 1320"/>
              <a:gd name="T114" fmla="*/ 1444 w 1831"/>
              <a:gd name="T115" fmla="*/ 110 h 1320"/>
              <a:gd name="T116" fmla="*/ 1444 w 1831"/>
              <a:gd name="T117" fmla="*/ 11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1" h="1320">
                <a:moveTo>
                  <a:pt x="1391" y="174"/>
                </a:moveTo>
                <a:lnTo>
                  <a:pt x="1391" y="174"/>
                </a:lnTo>
                <a:lnTo>
                  <a:pt x="1335" y="176"/>
                </a:lnTo>
                <a:lnTo>
                  <a:pt x="1293" y="180"/>
                </a:lnTo>
                <a:lnTo>
                  <a:pt x="1275" y="181"/>
                </a:lnTo>
                <a:lnTo>
                  <a:pt x="1265" y="183"/>
                </a:lnTo>
                <a:lnTo>
                  <a:pt x="1265" y="183"/>
                </a:lnTo>
                <a:lnTo>
                  <a:pt x="1246" y="189"/>
                </a:lnTo>
                <a:lnTo>
                  <a:pt x="1219" y="194"/>
                </a:lnTo>
                <a:lnTo>
                  <a:pt x="1191" y="200"/>
                </a:lnTo>
                <a:lnTo>
                  <a:pt x="1164" y="207"/>
                </a:lnTo>
                <a:lnTo>
                  <a:pt x="1164" y="207"/>
                </a:lnTo>
                <a:lnTo>
                  <a:pt x="1152" y="210"/>
                </a:lnTo>
                <a:lnTo>
                  <a:pt x="1142" y="211"/>
                </a:lnTo>
                <a:lnTo>
                  <a:pt x="1132" y="211"/>
                </a:lnTo>
                <a:lnTo>
                  <a:pt x="1122" y="210"/>
                </a:lnTo>
                <a:lnTo>
                  <a:pt x="1105" y="205"/>
                </a:lnTo>
                <a:lnTo>
                  <a:pt x="1096" y="204"/>
                </a:lnTo>
                <a:lnTo>
                  <a:pt x="1087" y="204"/>
                </a:lnTo>
                <a:lnTo>
                  <a:pt x="1087" y="204"/>
                </a:lnTo>
                <a:lnTo>
                  <a:pt x="1082" y="204"/>
                </a:lnTo>
                <a:lnTo>
                  <a:pt x="1076" y="205"/>
                </a:lnTo>
                <a:lnTo>
                  <a:pt x="1063" y="210"/>
                </a:lnTo>
                <a:lnTo>
                  <a:pt x="1048" y="217"/>
                </a:lnTo>
                <a:lnTo>
                  <a:pt x="1033" y="226"/>
                </a:lnTo>
                <a:lnTo>
                  <a:pt x="1018" y="236"/>
                </a:lnTo>
                <a:lnTo>
                  <a:pt x="1003" y="247"/>
                </a:lnTo>
                <a:lnTo>
                  <a:pt x="979" y="266"/>
                </a:lnTo>
                <a:lnTo>
                  <a:pt x="979" y="266"/>
                </a:lnTo>
                <a:lnTo>
                  <a:pt x="973" y="271"/>
                </a:lnTo>
                <a:lnTo>
                  <a:pt x="968" y="277"/>
                </a:lnTo>
                <a:lnTo>
                  <a:pt x="960" y="291"/>
                </a:lnTo>
                <a:lnTo>
                  <a:pt x="951" y="305"/>
                </a:lnTo>
                <a:lnTo>
                  <a:pt x="946" y="321"/>
                </a:lnTo>
                <a:lnTo>
                  <a:pt x="936" y="347"/>
                </a:lnTo>
                <a:lnTo>
                  <a:pt x="932" y="359"/>
                </a:lnTo>
                <a:lnTo>
                  <a:pt x="932" y="359"/>
                </a:lnTo>
                <a:lnTo>
                  <a:pt x="922" y="375"/>
                </a:lnTo>
                <a:lnTo>
                  <a:pt x="911" y="389"/>
                </a:lnTo>
                <a:lnTo>
                  <a:pt x="900" y="401"/>
                </a:lnTo>
                <a:lnTo>
                  <a:pt x="900" y="401"/>
                </a:lnTo>
                <a:lnTo>
                  <a:pt x="893" y="408"/>
                </a:lnTo>
                <a:lnTo>
                  <a:pt x="883" y="420"/>
                </a:lnTo>
                <a:lnTo>
                  <a:pt x="858" y="455"/>
                </a:lnTo>
                <a:lnTo>
                  <a:pt x="833" y="491"/>
                </a:lnTo>
                <a:lnTo>
                  <a:pt x="815" y="519"/>
                </a:lnTo>
                <a:lnTo>
                  <a:pt x="815" y="519"/>
                </a:lnTo>
                <a:lnTo>
                  <a:pt x="808" y="534"/>
                </a:lnTo>
                <a:lnTo>
                  <a:pt x="807" y="536"/>
                </a:lnTo>
                <a:lnTo>
                  <a:pt x="807" y="539"/>
                </a:lnTo>
                <a:lnTo>
                  <a:pt x="810" y="540"/>
                </a:lnTo>
                <a:lnTo>
                  <a:pt x="812" y="542"/>
                </a:lnTo>
                <a:lnTo>
                  <a:pt x="814" y="546"/>
                </a:lnTo>
                <a:lnTo>
                  <a:pt x="814" y="546"/>
                </a:lnTo>
                <a:lnTo>
                  <a:pt x="818" y="553"/>
                </a:lnTo>
                <a:lnTo>
                  <a:pt x="821" y="558"/>
                </a:lnTo>
                <a:lnTo>
                  <a:pt x="826" y="561"/>
                </a:lnTo>
                <a:lnTo>
                  <a:pt x="813" y="601"/>
                </a:lnTo>
                <a:lnTo>
                  <a:pt x="813" y="601"/>
                </a:lnTo>
                <a:lnTo>
                  <a:pt x="792" y="603"/>
                </a:lnTo>
                <a:lnTo>
                  <a:pt x="754" y="605"/>
                </a:lnTo>
                <a:lnTo>
                  <a:pt x="686" y="608"/>
                </a:lnTo>
                <a:lnTo>
                  <a:pt x="686" y="608"/>
                </a:lnTo>
                <a:lnTo>
                  <a:pt x="665" y="610"/>
                </a:lnTo>
                <a:lnTo>
                  <a:pt x="645" y="613"/>
                </a:lnTo>
                <a:lnTo>
                  <a:pt x="629" y="615"/>
                </a:lnTo>
                <a:lnTo>
                  <a:pt x="612" y="620"/>
                </a:lnTo>
                <a:lnTo>
                  <a:pt x="582" y="629"/>
                </a:lnTo>
                <a:lnTo>
                  <a:pt x="555" y="640"/>
                </a:lnTo>
                <a:lnTo>
                  <a:pt x="527" y="651"/>
                </a:lnTo>
                <a:lnTo>
                  <a:pt x="500" y="661"/>
                </a:lnTo>
                <a:lnTo>
                  <a:pt x="484" y="664"/>
                </a:lnTo>
                <a:lnTo>
                  <a:pt x="469" y="666"/>
                </a:lnTo>
                <a:lnTo>
                  <a:pt x="451" y="669"/>
                </a:lnTo>
                <a:lnTo>
                  <a:pt x="433" y="670"/>
                </a:lnTo>
                <a:lnTo>
                  <a:pt x="433" y="670"/>
                </a:lnTo>
                <a:lnTo>
                  <a:pt x="384" y="670"/>
                </a:lnTo>
                <a:lnTo>
                  <a:pt x="375" y="670"/>
                </a:lnTo>
                <a:lnTo>
                  <a:pt x="374" y="669"/>
                </a:lnTo>
                <a:lnTo>
                  <a:pt x="379" y="668"/>
                </a:lnTo>
                <a:lnTo>
                  <a:pt x="380" y="666"/>
                </a:lnTo>
                <a:lnTo>
                  <a:pt x="380" y="666"/>
                </a:lnTo>
                <a:lnTo>
                  <a:pt x="376" y="664"/>
                </a:lnTo>
                <a:lnTo>
                  <a:pt x="376" y="664"/>
                </a:lnTo>
                <a:lnTo>
                  <a:pt x="369" y="663"/>
                </a:lnTo>
                <a:lnTo>
                  <a:pt x="363" y="664"/>
                </a:lnTo>
                <a:lnTo>
                  <a:pt x="359" y="665"/>
                </a:lnTo>
                <a:lnTo>
                  <a:pt x="355" y="669"/>
                </a:lnTo>
                <a:lnTo>
                  <a:pt x="345" y="678"/>
                </a:lnTo>
                <a:lnTo>
                  <a:pt x="333" y="692"/>
                </a:lnTo>
                <a:lnTo>
                  <a:pt x="333" y="692"/>
                </a:lnTo>
                <a:lnTo>
                  <a:pt x="330" y="696"/>
                </a:lnTo>
                <a:lnTo>
                  <a:pt x="327" y="700"/>
                </a:lnTo>
                <a:lnTo>
                  <a:pt x="326" y="705"/>
                </a:lnTo>
                <a:lnTo>
                  <a:pt x="326" y="710"/>
                </a:lnTo>
                <a:lnTo>
                  <a:pt x="326" y="720"/>
                </a:lnTo>
                <a:lnTo>
                  <a:pt x="329" y="729"/>
                </a:lnTo>
                <a:lnTo>
                  <a:pt x="332" y="737"/>
                </a:lnTo>
                <a:lnTo>
                  <a:pt x="336" y="744"/>
                </a:lnTo>
                <a:lnTo>
                  <a:pt x="339" y="750"/>
                </a:lnTo>
                <a:lnTo>
                  <a:pt x="339" y="750"/>
                </a:lnTo>
                <a:lnTo>
                  <a:pt x="204" y="668"/>
                </a:lnTo>
                <a:lnTo>
                  <a:pt x="104" y="608"/>
                </a:lnTo>
                <a:lnTo>
                  <a:pt x="67" y="585"/>
                </a:lnTo>
                <a:lnTo>
                  <a:pt x="44" y="574"/>
                </a:lnTo>
                <a:lnTo>
                  <a:pt x="44" y="574"/>
                </a:lnTo>
                <a:lnTo>
                  <a:pt x="33" y="570"/>
                </a:lnTo>
                <a:lnTo>
                  <a:pt x="25" y="567"/>
                </a:lnTo>
                <a:lnTo>
                  <a:pt x="18" y="566"/>
                </a:lnTo>
                <a:lnTo>
                  <a:pt x="13" y="567"/>
                </a:lnTo>
                <a:lnTo>
                  <a:pt x="8" y="571"/>
                </a:lnTo>
                <a:lnTo>
                  <a:pt x="5" y="578"/>
                </a:lnTo>
                <a:lnTo>
                  <a:pt x="2" y="588"/>
                </a:lnTo>
                <a:lnTo>
                  <a:pt x="0" y="601"/>
                </a:lnTo>
                <a:lnTo>
                  <a:pt x="0" y="601"/>
                </a:lnTo>
                <a:lnTo>
                  <a:pt x="0" y="608"/>
                </a:lnTo>
                <a:lnTo>
                  <a:pt x="1" y="617"/>
                </a:lnTo>
                <a:lnTo>
                  <a:pt x="6" y="627"/>
                </a:lnTo>
                <a:lnTo>
                  <a:pt x="11" y="638"/>
                </a:lnTo>
                <a:lnTo>
                  <a:pt x="18" y="649"/>
                </a:lnTo>
                <a:lnTo>
                  <a:pt x="26" y="661"/>
                </a:lnTo>
                <a:lnTo>
                  <a:pt x="46" y="686"/>
                </a:lnTo>
                <a:lnTo>
                  <a:pt x="70" y="712"/>
                </a:lnTo>
                <a:lnTo>
                  <a:pt x="97" y="738"/>
                </a:lnTo>
                <a:lnTo>
                  <a:pt x="125" y="765"/>
                </a:lnTo>
                <a:lnTo>
                  <a:pt x="154" y="790"/>
                </a:lnTo>
                <a:lnTo>
                  <a:pt x="154" y="790"/>
                </a:lnTo>
                <a:lnTo>
                  <a:pt x="174" y="805"/>
                </a:lnTo>
                <a:lnTo>
                  <a:pt x="207" y="828"/>
                </a:lnTo>
                <a:lnTo>
                  <a:pt x="250" y="855"/>
                </a:lnTo>
                <a:lnTo>
                  <a:pt x="301" y="888"/>
                </a:lnTo>
                <a:lnTo>
                  <a:pt x="424" y="961"/>
                </a:lnTo>
                <a:lnTo>
                  <a:pt x="565" y="1042"/>
                </a:lnTo>
                <a:lnTo>
                  <a:pt x="638" y="1083"/>
                </a:lnTo>
                <a:lnTo>
                  <a:pt x="711" y="1123"/>
                </a:lnTo>
                <a:lnTo>
                  <a:pt x="783" y="1160"/>
                </a:lnTo>
                <a:lnTo>
                  <a:pt x="851" y="1195"/>
                </a:lnTo>
                <a:lnTo>
                  <a:pt x="914" y="1227"/>
                </a:lnTo>
                <a:lnTo>
                  <a:pt x="972" y="1254"/>
                </a:lnTo>
                <a:lnTo>
                  <a:pt x="1021" y="1274"/>
                </a:lnTo>
                <a:lnTo>
                  <a:pt x="1044" y="1282"/>
                </a:lnTo>
                <a:lnTo>
                  <a:pt x="1061" y="1288"/>
                </a:lnTo>
                <a:lnTo>
                  <a:pt x="1061" y="1288"/>
                </a:lnTo>
                <a:lnTo>
                  <a:pt x="1096" y="1298"/>
                </a:lnTo>
                <a:lnTo>
                  <a:pt x="1128" y="1306"/>
                </a:lnTo>
                <a:lnTo>
                  <a:pt x="1157" y="1312"/>
                </a:lnTo>
                <a:lnTo>
                  <a:pt x="1185" y="1316"/>
                </a:lnTo>
                <a:lnTo>
                  <a:pt x="1210" y="1318"/>
                </a:lnTo>
                <a:lnTo>
                  <a:pt x="1232" y="1320"/>
                </a:lnTo>
                <a:lnTo>
                  <a:pt x="1253" y="1320"/>
                </a:lnTo>
                <a:lnTo>
                  <a:pt x="1271" y="1318"/>
                </a:lnTo>
                <a:lnTo>
                  <a:pt x="1286" y="1316"/>
                </a:lnTo>
                <a:lnTo>
                  <a:pt x="1301" y="1312"/>
                </a:lnTo>
                <a:lnTo>
                  <a:pt x="1314" y="1309"/>
                </a:lnTo>
                <a:lnTo>
                  <a:pt x="1323" y="1304"/>
                </a:lnTo>
                <a:lnTo>
                  <a:pt x="1333" y="1299"/>
                </a:lnTo>
                <a:lnTo>
                  <a:pt x="1339" y="1294"/>
                </a:lnTo>
                <a:lnTo>
                  <a:pt x="1345" y="1290"/>
                </a:lnTo>
                <a:lnTo>
                  <a:pt x="1348" y="1285"/>
                </a:lnTo>
                <a:lnTo>
                  <a:pt x="1348" y="1285"/>
                </a:lnTo>
                <a:lnTo>
                  <a:pt x="1352" y="1276"/>
                </a:lnTo>
                <a:lnTo>
                  <a:pt x="1352" y="1273"/>
                </a:lnTo>
                <a:lnTo>
                  <a:pt x="1352" y="1269"/>
                </a:lnTo>
                <a:lnTo>
                  <a:pt x="1350" y="1267"/>
                </a:lnTo>
                <a:lnTo>
                  <a:pt x="1347" y="1264"/>
                </a:lnTo>
                <a:lnTo>
                  <a:pt x="1340" y="1261"/>
                </a:lnTo>
                <a:lnTo>
                  <a:pt x="1328" y="1257"/>
                </a:lnTo>
                <a:lnTo>
                  <a:pt x="1311" y="1253"/>
                </a:lnTo>
                <a:lnTo>
                  <a:pt x="1268" y="1242"/>
                </a:lnTo>
                <a:lnTo>
                  <a:pt x="1268" y="1242"/>
                </a:lnTo>
                <a:lnTo>
                  <a:pt x="1253" y="1237"/>
                </a:lnTo>
                <a:lnTo>
                  <a:pt x="1230" y="1229"/>
                </a:lnTo>
                <a:lnTo>
                  <a:pt x="1173" y="1205"/>
                </a:lnTo>
                <a:lnTo>
                  <a:pt x="1103" y="1175"/>
                </a:lnTo>
                <a:lnTo>
                  <a:pt x="1029" y="1142"/>
                </a:lnTo>
                <a:lnTo>
                  <a:pt x="898" y="1085"/>
                </a:lnTo>
                <a:lnTo>
                  <a:pt x="840" y="1059"/>
                </a:lnTo>
                <a:lnTo>
                  <a:pt x="840" y="1059"/>
                </a:lnTo>
                <a:lnTo>
                  <a:pt x="838" y="1055"/>
                </a:lnTo>
                <a:lnTo>
                  <a:pt x="833" y="1047"/>
                </a:lnTo>
                <a:lnTo>
                  <a:pt x="833" y="1047"/>
                </a:lnTo>
                <a:lnTo>
                  <a:pt x="827" y="1037"/>
                </a:lnTo>
                <a:lnTo>
                  <a:pt x="818" y="1022"/>
                </a:lnTo>
                <a:lnTo>
                  <a:pt x="808" y="1007"/>
                </a:lnTo>
                <a:lnTo>
                  <a:pt x="802" y="998"/>
                </a:lnTo>
                <a:lnTo>
                  <a:pt x="802" y="998"/>
                </a:lnTo>
                <a:lnTo>
                  <a:pt x="797" y="986"/>
                </a:lnTo>
                <a:lnTo>
                  <a:pt x="795" y="976"/>
                </a:lnTo>
                <a:lnTo>
                  <a:pt x="792" y="965"/>
                </a:lnTo>
                <a:lnTo>
                  <a:pt x="792" y="952"/>
                </a:lnTo>
                <a:lnTo>
                  <a:pt x="792" y="946"/>
                </a:lnTo>
                <a:lnTo>
                  <a:pt x="794" y="940"/>
                </a:lnTo>
                <a:lnTo>
                  <a:pt x="796" y="934"/>
                </a:lnTo>
                <a:lnTo>
                  <a:pt x="800" y="927"/>
                </a:lnTo>
                <a:lnTo>
                  <a:pt x="804" y="922"/>
                </a:lnTo>
                <a:lnTo>
                  <a:pt x="810" y="916"/>
                </a:lnTo>
                <a:lnTo>
                  <a:pt x="810" y="916"/>
                </a:lnTo>
                <a:lnTo>
                  <a:pt x="819" y="910"/>
                </a:lnTo>
                <a:lnTo>
                  <a:pt x="833" y="903"/>
                </a:lnTo>
                <a:lnTo>
                  <a:pt x="874" y="884"/>
                </a:lnTo>
                <a:lnTo>
                  <a:pt x="926" y="864"/>
                </a:lnTo>
                <a:lnTo>
                  <a:pt x="984" y="841"/>
                </a:lnTo>
                <a:lnTo>
                  <a:pt x="1088" y="802"/>
                </a:lnTo>
                <a:lnTo>
                  <a:pt x="1122" y="788"/>
                </a:lnTo>
                <a:lnTo>
                  <a:pt x="1132" y="784"/>
                </a:lnTo>
                <a:lnTo>
                  <a:pt x="1137" y="780"/>
                </a:lnTo>
                <a:lnTo>
                  <a:pt x="1137" y="780"/>
                </a:lnTo>
                <a:lnTo>
                  <a:pt x="1139" y="774"/>
                </a:lnTo>
                <a:lnTo>
                  <a:pt x="1140" y="763"/>
                </a:lnTo>
                <a:lnTo>
                  <a:pt x="1144" y="735"/>
                </a:lnTo>
                <a:lnTo>
                  <a:pt x="1145" y="694"/>
                </a:lnTo>
                <a:lnTo>
                  <a:pt x="1145" y="694"/>
                </a:lnTo>
                <a:lnTo>
                  <a:pt x="1170" y="698"/>
                </a:lnTo>
                <a:lnTo>
                  <a:pt x="1170" y="698"/>
                </a:lnTo>
                <a:lnTo>
                  <a:pt x="1173" y="687"/>
                </a:lnTo>
                <a:lnTo>
                  <a:pt x="1176" y="659"/>
                </a:lnTo>
                <a:lnTo>
                  <a:pt x="1187" y="574"/>
                </a:lnTo>
                <a:lnTo>
                  <a:pt x="1201" y="443"/>
                </a:lnTo>
                <a:lnTo>
                  <a:pt x="1201" y="443"/>
                </a:lnTo>
                <a:lnTo>
                  <a:pt x="1203" y="438"/>
                </a:lnTo>
                <a:lnTo>
                  <a:pt x="1205" y="436"/>
                </a:lnTo>
                <a:lnTo>
                  <a:pt x="1207" y="433"/>
                </a:lnTo>
                <a:lnTo>
                  <a:pt x="1211" y="431"/>
                </a:lnTo>
                <a:lnTo>
                  <a:pt x="1217" y="428"/>
                </a:lnTo>
                <a:lnTo>
                  <a:pt x="1220" y="426"/>
                </a:lnTo>
                <a:lnTo>
                  <a:pt x="1223" y="424"/>
                </a:lnTo>
                <a:lnTo>
                  <a:pt x="1223" y="424"/>
                </a:lnTo>
                <a:lnTo>
                  <a:pt x="1226" y="421"/>
                </a:lnTo>
                <a:lnTo>
                  <a:pt x="1234" y="418"/>
                </a:lnTo>
                <a:lnTo>
                  <a:pt x="1253" y="412"/>
                </a:lnTo>
                <a:lnTo>
                  <a:pt x="1273" y="406"/>
                </a:lnTo>
                <a:lnTo>
                  <a:pt x="1285" y="403"/>
                </a:lnTo>
                <a:lnTo>
                  <a:pt x="1285" y="403"/>
                </a:lnTo>
                <a:lnTo>
                  <a:pt x="1297" y="403"/>
                </a:lnTo>
                <a:lnTo>
                  <a:pt x="1314" y="407"/>
                </a:lnTo>
                <a:lnTo>
                  <a:pt x="1346" y="413"/>
                </a:lnTo>
                <a:lnTo>
                  <a:pt x="1346" y="413"/>
                </a:lnTo>
                <a:lnTo>
                  <a:pt x="1365" y="414"/>
                </a:lnTo>
                <a:lnTo>
                  <a:pt x="1395" y="415"/>
                </a:lnTo>
                <a:lnTo>
                  <a:pt x="1434" y="418"/>
                </a:lnTo>
                <a:lnTo>
                  <a:pt x="1434" y="418"/>
                </a:lnTo>
                <a:lnTo>
                  <a:pt x="1408" y="473"/>
                </a:lnTo>
                <a:lnTo>
                  <a:pt x="1389" y="512"/>
                </a:lnTo>
                <a:lnTo>
                  <a:pt x="1378" y="533"/>
                </a:lnTo>
                <a:lnTo>
                  <a:pt x="1378" y="533"/>
                </a:lnTo>
                <a:lnTo>
                  <a:pt x="1376" y="537"/>
                </a:lnTo>
                <a:lnTo>
                  <a:pt x="1371" y="549"/>
                </a:lnTo>
                <a:lnTo>
                  <a:pt x="1360" y="582"/>
                </a:lnTo>
                <a:lnTo>
                  <a:pt x="1350" y="615"/>
                </a:lnTo>
                <a:lnTo>
                  <a:pt x="1342" y="634"/>
                </a:lnTo>
                <a:lnTo>
                  <a:pt x="1342" y="634"/>
                </a:lnTo>
                <a:lnTo>
                  <a:pt x="1336" y="644"/>
                </a:lnTo>
                <a:lnTo>
                  <a:pt x="1327" y="653"/>
                </a:lnTo>
                <a:lnTo>
                  <a:pt x="1317" y="662"/>
                </a:lnTo>
                <a:lnTo>
                  <a:pt x="1311" y="665"/>
                </a:lnTo>
                <a:lnTo>
                  <a:pt x="1311" y="665"/>
                </a:lnTo>
                <a:lnTo>
                  <a:pt x="1307" y="668"/>
                </a:lnTo>
                <a:lnTo>
                  <a:pt x="1302" y="669"/>
                </a:lnTo>
                <a:lnTo>
                  <a:pt x="1293" y="672"/>
                </a:lnTo>
                <a:lnTo>
                  <a:pt x="1293" y="672"/>
                </a:lnTo>
                <a:lnTo>
                  <a:pt x="1285" y="677"/>
                </a:lnTo>
                <a:lnTo>
                  <a:pt x="1281" y="681"/>
                </a:lnTo>
                <a:lnTo>
                  <a:pt x="1278" y="688"/>
                </a:lnTo>
                <a:lnTo>
                  <a:pt x="1278" y="688"/>
                </a:lnTo>
                <a:lnTo>
                  <a:pt x="1278" y="689"/>
                </a:lnTo>
                <a:lnTo>
                  <a:pt x="1279" y="690"/>
                </a:lnTo>
                <a:lnTo>
                  <a:pt x="1286" y="689"/>
                </a:lnTo>
                <a:lnTo>
                  <a:pt x="1297" y="688"/>
                </a:lnTo>
                <a:lnTo>
                  <a:pt x="1307" y="687"/>
                </a:lnTo>
                <a:lnTo>
                  <a:pt x="1307" y="687"/>
                </a:lnTo>
                <a:lnTo>
                  <a:pt x="1311" y="687"/>
                </a:lnTo>
                <a:lnTo>
                  <a:pt x="1313" y="688"/>
                </a:lnTo>
                <a:lnTo>
                  <a:pt x="1311" y="688"/>
                </a:lnTo>
                <a:lnTo>
                  <a:pt x="1310" y="690"/>
                </a:lnTo>
                <a:lnTo>
                  <a:pt x="1309" y="693"/>
                </a:lnTo>
                <a:lnTo>
                  <a:pt x="1309" y="693"/>
                </a:lnTo>
                <a:lnTo>
                  <a:pt x="1307" y="706"/>
                </a:lnTo>
                <a:lnTo>
                  <a:pt x="1304" y="716"/>
                </a:lnTo>
                <a:lnTo>
                  <a:pt x="1304" y="716"/>
                </a:lnTo>
                <a:lnTo>
                  <a:pt x="1292" y="727"/>
                </a:lnTo>
                <a:lnTo>
                  <a:pt x="1284" y="738"/>
                </a:lnTo>
                <a:lnTo>
                  <a:pt x="1281" y="742"/>
                </a:lnTo>
                <a:lnTo>
                  <a:pt x="1280" y="745"/>
                </a:lnTo>
                <a:lnTo>
                  <a:pt x="1280" y="745"/>
                </a:lnTo>
                <a:lnTo>
                  <a:pt x="1281" y="747"/>
                </a:lnTo>
                <a:lnTo>
                  <a:pt x="1283" y="747"/>
                </a:lnTo>
                <a:lnTo>
                  <a:pt x="1291" y="743"/>
                </a:lnTo>
                <a:lnTo>
                  <a:pt x="1309" y="731"/>
                </a:lnTo>
                <a:lnTo>
                  <a:pt x="1309" y="731"/>
                </a:lnTo>
                <a:lnTo>
                  <a:pt x="1314" y="729"/>
                </a:lnTo>
                <a:lnTo>
                  <a:pt x="1314" y="729"/>
                </a:lnTo>
                <a:lnTo>
                  <a:pt x="1314" y="730"/>
                </a:lnTo>
                <a:lnTo>
                  <a:pt x="1309" y="738"/>
                </a:lnTo>
                <a:lnTo>
                  <a:pt x="1309" y="738"/>
                </a:lnTo>
                <a:lnTo>
                  <a:pt x="1304" y="751"/>
                </a:lnTo>
                <a:lnTo>
                  <a:pt x="1301" y="760"/>
                </a:lnTo>
                <a:lnTo>
                  <a:pt x="1301" y="760"/>
                </a:lnTo>
                <a:lnTo>
                  <a:pt x="1299" y="762"/>
                </a:lnTo>
                <a:lnTo>
                  <a:pt x="1297" y="763"/>
                </a:lnTo>
                <a:lnTo>
                  <a:pt x="1293" y="765"/>
                </a:lnTo>
                <a:lnTo>
                  <a:pt x="1290" y="765"/>
                </a:lnTo>
                <a:lnTo>
                  <a:pt x="1290" y="765"/>
                </a:lnTo>
                <a:lnTo>
                  <a:pt x="1286" y="766"/>
                </a:lnTo>
                <a:lnTo>
                  <a:pt x="1284" y="768"/>
                </a:lnTo>
                <a:lnTo>
                  <a:pt x="1283" y="772"/>
                </a:lnTo>
                <a:lnTo>
                  <a:pt x="1283" y="775"/>
                </a:lnTo>
                <a:lnTo>
                  <a:pt x="1283" y="775"/>
                </a:lnTo>
                <a:lnTo>
                  <a:pt x="1284" y="777"/>
                </a:lnTo>
                <a:lnTo>
                  <a:pt x="1285" y="777"/>
                </a:lnTo>
                <a:lnTo>
                  <a:pt x="1290" y="777"/>
                </a:lnTo>
                <a:lnTo>
                  <a:pt x="1305" y="775"/>
                </a:lnTo>
                <a:lnTo>
                  <a:pt x="1322" y="772"/>
                </a:lnTo>
                <a:lnTo>
                  <a:pt x="1333" y="769"/>
                </a:lnTo>
                <a:lnTo>
                  <a:pt x="1333" y="769"/>
                </a:lnTo>
                <a:lnTo>
                  <a:pt x="1335" y="767"/>
                </a:lnTo>
                <a:lnTo>
                  <a:pt x="1339" y="761"/>
                </a:lnTo>
                <a:lnTo>
                  <a:pt x="1346" y="747"/>
                </a:lnTo>
                <a:lnTo>
                  <a:pt x="1362" y="717"/>
                </a:lnTo>
                <a:lnTo>
                  <a:pt x="1362" y="717"/>
                </a:lnTo>
                <a:lnTo>
                  <a:pt x="1363" y="712"/>
                </a:lnTo>
                <a:lnTo>
                  <a:pt x="1365" y="706"/>
                </a:lnTo>
                <a:lnTo>
                  <a:pt x="1366" y="695"/>
                </a:lnTo>
                <a:lnTo>
                  <a:pt x="1366" y="684"/>
                </a:lnTo>
                <a:lnTo>
                  <a:pt x="1366" y="676"/>
                </a:lnTo>
                <a:lnTo>
                  <a:pt x="1366" y="676"/>
                </a:lnTo>
                <a:lnTo>
                  <a:pt x="1368" y="671"/>
                </a:lnTo>
                <a:lnTo>
                  <a:pt x="1371" y="665"/>
                </a:lnTo>
                <a:lnTo>
                  <a:pt x="1382" y="647"/>
                </a:lnTo>
                <a:lnTo>
                  <a:pt x="1394" y="628"/>
                </a:lnTo>
                <a:lnTo>
                  <a:pt x="1405" y="609"/>
                </a:lnTo>
                <a:lnTo>
                  <a:pt x="1405" y="609"/>
                </a:lnTo>
                <a:lnTo>
                  <a:pt x="1413" y="595"/>
                </a:lnTo>
                <a:lnTo>
                  <a:pt x="1428" y="571"/>
                </a:lnTo>
                <a:lnTo>
                  <a:pt x="1473" y="509"/>
                </a:lnTo>
                <a:lnTo>
                  <a:pt x="1532" y="424"/>
                </a:lnTo>
                <a:lnTo>
                  <a:pt x="1532" y="424"/>
                </a:lnTo>
                <a:lnTo>
                  <a:pt x="1550" y="413"/>
                </a:lnTo>
                <a:lnTo>
                  <a:pt x="1565" y="403"/>
                </a:lnTo>
                <a:lnTo>
                  <a:pt x="1574" y="395"/>
                </a:lnTo>
                <a:lnTo>
                  <a:pt x="1574" y="395"/>
                </a:lnTo>
                <a:lnTo>
                  <a:pt x="1580" y="387"/>
                </a:lnTo>
                <a:lnTo>
                  <a:pt x="1587" y="375"/>
                </a:lnTo>
                <a:lnTo>
                  <a:pt x="1603" y="346"/>
                </a:lnTo>
                <a:lnTo>
                  <a:pt x="1603" y="346"/>
                </a:lnTo>
                <a:lnTo>
                  <a:pt x="1608" y="340"/>
                </a:lnTo>
                <a:lnTo>
                  <a:pt x="1614" y="335"/>
                </a:lnTo>
                <a:lnTo>
                  <a:pt x="1622" y="332"/>
                </a:lnTo>
                <a:lnTo>
                  <a:pt x="1631" y="328"/>
                </a:lnTo>
                <a:lnTo>
                  <a:pt x="1651" y="322"/>
                </a:lnTo>
                <a:lnTo>
                  <a:pt x="1660" y="318"/>
                </a:lnTo>
                <a:lnTo>
                  <a:pt x="1671" y="315"/>
                </a:lnTo>
                <a:lnTo>
                  <a:pt x="1671" y="315"/>
                </a:lnTo>
                <a:lnTo>
                  <a:pt x="1680" y="310"/>
                </a:lnTo>
                <a:lnTo>
                  <a:pt x="1684" y="306"/>
                </a:lnTo>
                <a:lnTo>
                  <a:pt x="1687" y="303"/>
                </a:lnTo>
                <a:lnTo>
                  <a:pt x="1688" y="299"/>
                </a:lnTo>
                <a:lnTo>
                  <a:pt x="1688" y="297"/>
                </a:lnTo>
                <a:lnTo>
                  <a:pt x="1688" y="295"/>
                </a:lnTo>
                <a:lnTo>
                  <a:pt x="1687" y="291"/>
                </a:lnTo>
                <a:lnTo>
                  <a:pt x="1687" y="291"/>
                </a:lnTo>
                <a:lnTo>
                  <a:pt x="1687" y="289"/>
                </a:lnTo>
                <a:lnTo>
                  <a:pt x="1689" y="286"/>
                </a:lnTo>
                <a:lnTo>
                  <a:pt x="1693" y="280"/>
                </a:lnTo>
                <a:lnTo>
                  <a:pt x="1700" y="273"/>
                </a:lnTo>
                <a:lnTo>
                  <a:pt x="1700" y="273"/>
                </a:lnTo>
                <a:lnTo>
                  <a:pt x="1715" y="283"/>
                </a:lnTo>
                <a:lnTo>
                  <a:pt x="1738" y="299"/>
                </a:lnTo>
                <a:lnTo>
                  <a:pt x="1738" y="299"/>
                </a:lnTo>
                <a:lnTo>
                  <a:pt x="1741" y="299"/>
                </a:lnTo>
                <a:lnTo>
                  <a:pt x="1744" y="299"/>
                </a:lnTo>
                <a:lnTo>
                  <a:pt x="1750" y="295"/>
                </a:lnTo>
                <a:lnTo>
                  <a:pt x="1758" y="286"/>
                </a:lnTo>
                <a:lnTo>
                  <a:pt x="1767" y="277"/>
                </a:lnTo>
                <a:lnTo>
                  <a:pt x="1784" y="255"/>
                </a:lnTo>
                <a:lnTo>
                  <a:pt x="1793" y="238"/>
                </a:lnTo>
                <a:lnTo>
                  <a:pt x="1793" y="238"/>
                </a:lnTo>
                <a:lnTo>
                  <a:pt x="1797" y="231"/>
                </a:lnTo>
                <a:lnTo>
                  <a:pt x="1801" y="219"/>
                </a:lnTo>
                <a:lnTo>
                  <a:pt x="1810" y="187"/>
                </a:lnTo>
                <a:lnTo>
                  <a:pt x="1819" y="155"/>
                </a:lnTo>
                <a:lnTo>
                  <a:pt x="1825" y="134"/>
                </a:lnTo>
                <a:lnTo>
                  <a:pt x="1825" y="134"/>
                </a:lnTo>
                <a:lnTo>
                  <a:pt x="1827" y="129"/>
                </a:lnTo>
                <a:lnTo>
                  <a:pt x="1828" y="125"/>
                </a:lnTo>
                <a:lnTo>
                  <a:pt x="1828" y="113"/>
                </a:lnTo>
                <a:lnTo>
                  <a:pt x="1828" y="101"/>
                </a:lnTo>
                <a:lnTo>
                  <a:pt x="1830" y="84"/>
                </a:lnTo>
                <a:lnTo>
                  <a:pt x="1830" y="84"/>
                </a:lnTo>
                <a:lnTo>
                  <a:pt x="1831" y="77"/>
                </a:lnTo>
                <a:lnTo>
                  <a:pt x="1831" y="71"/>
                </a:lnTo>
                <a:lnTo>
                  <a:pt x="1830" y="66"/>
                </a:lnTo>
                <a:lnTo>
                  <a:pt x="1828" y="61"/>
                </a:lnTo>
                <a:lnTo>
                  <a:pt x="1822" y="53"/>
                </a:lnTo>
                <a:lnTo>
                  <a:pt x="1819" y="47"/>
                </a:lnTo>
                <a:lnTo>
                  <a:pt x="1817" y="40"/>
                </a:lnTo>
                <a:lnTo>
                  <a:pt x="1817" y="40"/>
                </a:lnTo>
                <a:lnTo>
                  <a:pt x="1815" y="34"/>
                </a:lnTo>
                <a:lnTo>
                  <a:pt x="1813" y="29"/>
                </a:lnTo>
                <a:lnTo>
                  <a:pt x="1811" y="27"/>
                </a:lnTo>
                <a:lnTo>
                  <a:pt x="1810" y="25"/>
                </a:lnTo>
                <a:lnTo>
                  <a:pt x="1805" y="27"/>
                </a:lnTo>
                <a:lnTo>
                  <a:pt x="1801" y="27"/>
                </a:lnTo>
                <a:lnTo>
                  <a:pt x="1801" y="27"/>
                </a:lnTo>
                <a:lnTo>
                  <a:pt x="1798" y="28"/>
                </a:lnTo>
                <a:lnTo>
                  <a:pt x="1794" y="30"/>
                </a:lnTo>
                <a:lnTo>
                  <a:pt x="1791" y="33"/>
                </a:lnTo>
                <a:lnTo>
                  <a:pt x="1788" y="33"/>
                </a:lnTo>
                <a:lnTo>
                  <a:pt x="1786" y="33"/>
                </a:lnTo>
                <a:lnTo>
                  <a:pt x="1786" y="33"/>
                </a:lnTo>
                <a:lnTo>
                  <a:pt x="1782" y="31"/>
                </a:lnTo>
                <a:lnTo>
                  <a:pt x="1780" y="29"/>
                </a:lnTo>
                <a:lnTo>
                  <a:pt x="1774" y="22"/>
                </a:lnTo>
                <a:lnTo>
                  <a:pt x="1764" y="15"/>
                </a:lnTo>
                <a:lnTo>
                  <a:pt x="1758" y="10"/>
                </a:lnTo>
                <a:lnTo>
                  <a:pt x="1751" y="6"/>
                </a:lnTo>
                <a:lnTo>
                  <a:pt x="1751" y="6"/>
                </a:lnTo>
                <a:lnTo>
                  <a:pt x="1741" y="1"/>
                </a:lnTo>
                <a:lnTo>
                  <a:pt x="1738" y="0"/>
                </a:lnTo>
                <a:lnTo>
                  <a:pt x="1737" y="1"/>
                </a:lnTo>
                <a:lnTo>
                  <a:pt x="1733" y="5"/>
                </a:lnTo>
                <a:lnTo>
                  <a:pt x="1731" y="7"/>
                </a:lnTo>
                <a:lnTo>
                  <a:pt x="1726" y="11"/>
                </a:lnTo>
                <a:lnTo>
                  <a:pt x="1726" y="11"/>
                </a:lnTo>
                <a:lnTo>
                  <a:pt x="1720" y="15"/>
                </a:lnTo>
                <a:lnTo>
                  <a:pt x="1717" y="15"/>
                </a:lnTo>
                <a:lnTo>
                  <a:pt x="1714" y="15"/>
                </a:lnTo>
                <a:lnTo>
                  <a:pt x="1713" y="12"/>
                </a:lnTo>
                <a:lnTo>
                  <a:pt x="1711" y="7"/>
                </a:lnTo>
                <a:lnTo>
                  <a:pt x="1709" y="5"/>
                </a:lnTo>
                <a:lnTo>
                  <a:pt x="1707" y="4"/>
                </a:lnTo>
                <a:lnTo>
                  <a:pt x="1707" y="4"/>
                </a:lnTo>
                <a:lnTo>
                  <a:pt x="1706" y="4"/>
                </a:lnTo>
                <a:lnTo>
                  <a:pt x="1705" y="5"/>
                </a:lnTo>
                <a:lnTo>
                  <a:pt x="1705" y="12"/>
                </a:lnTo>
                <a:lnTo>
                  <a:pt x="1705" y="22"/>
                </a:lnTo>
                <a:lnTo>
                  <a:pt x="1676" y="9"/>
                </a:lnTo>
                <a:lnTo>
                  <a:pt x="1676" y="9"/>
                </a:lnTo>
                <a:lnTo>
                  <a:pt x="1680" y="28"/>
                </a:lnTo>
                <a:lnTo>
                  <a:pt x="1682" y="45"/>
                </a:lnTo>
                <a:lnTo>
                  <a:pt x="1682" y="52"/>
                </a:lnTo>
                <a:lnTo>
                  <a:pt x="1681" y="59"/>
                </a:lnTo>
                <a:lnTo>
                  <a:pt x="1681" y="59"/>
                </a:lnTo>
                <a:lnTo>
                  <a:pt x="1680" y="64"/>
                </a:lnTo>
                <a:lnTo>
                  <a:pt x="1677" y="68"/>
                </a:lnTo>
                <a:lnTo>
                  <a:pt x="1672" y="78"/>
                </a:lnTo>
                <a:lnTo>
                  <a:pt x="1666" y="88"/>
                </a:lnTo>
                <a:lnTo>
                  <a:pt x="1664" y="94"/>
                </a:lnTo>
                <a:lnTo>
                  <a:pt x="1663" y="101"/>
                </a:lnTo>
                <a:lnTo>
                  <a:pt x="1663" y="101"/>
                </a:lnTo>
                <a:lnTo>
                  <a:pt x="1660" y="115"/>
                </a:lnTo>
                <a:lnTo>
                  <a:pt x="1657" y="129"/>
                </a:lnTo>
                <a:lnTo>
                  <a:pt x="1652" y="145"/>
                </a:lnTo>
                <a:lnTo>
                  <a:pt x="1652" y="145"/>
                </a:lnTo>
                <a:lnTo>
                  <a:pt x="1632" y="135"/>
                </a:lnTo>
                <a:lnTo>
                  <a:pt x="1610" y="126"/>
                </a:lnTo>
                <a:lnTo>
                  <a:pt x="1587" y="113"/>
                </a:lnTo>
                <a:lnTo>
                  <a:pt x="1587" y="113"/>
                </a:lnTo>
                <a:lnTo>
                  <a:pt x="1561" y="100"/>
                </a:lnTo>
                <a:lnTo>
                  <a:pt x="1534" y="85"/>
                </a:lnTo>
                <a:lnTo>
                  <a:pt x="1504" y="72"/>
                </a:lnTo>
                <a:lnTo>
                  <a:pt x="1504" y="72"/>
                </a:lnTo>
                <a:lnTo>
                  <a:pt x="1491" y="61"/>
                </a:lnTo>
                <a:lnTo>
                  <a:pt x="1477" y="52"/>
                </a:lnTo>
                <a:lnTo>
                  <a:pt x="1460" y="41"/>
                </a:lnTo>
                <a:lnTo>
                  <a:pt x="1440" y="31"/>
                </a:lnTo>
                <a:lnTo>
                  <a:pt x="1430" y="27"/>
                </a:lnTo>
                <a:lnTo>
                  <a:pt x="1420" y="23"/>
                </a:lnTo>
                <a:lnTo>
                  <a:pt x="1409" y="21"/>
                </a:lnTo>
                <a:lnTo>
                  <a:pt x="1400" y="18"/>
                </a:lnTo>
                <a:lnTo>
                  <a:pt x="1390" y="18"/>
                </a:lnTo>
                <a:lnTo>
                  <a:pt x="1381" y="19"/>
                </a:lnTo>
                <a:lnTo>
                  <a:pt x="1381" y="19"/>
                </a:lnTo>
                <a:lnTo>
                  <a:pt x="1377" y="21"/>
                </a:lnTo>
                <a:lnTo>
                  <a:pt x="1373" y="23"/>
                </a:lnTo>
                <a:lnTo>
                  <a:pt x="1370" y="25"/>
                </a:lnTo>
                <a:lnTo>
                  <a:pt x="1368" y="29"/>
                </a:lnTo>
                <a:lnTo>
                  <a:pt x="1364" y="37"/>
                </a:lnTo>
                <a:lnTo>
                  <a:pt x="1363" y="48"/>
                </a:lnTo>
                <a:lnTo>
                  <a:pt x="1363" y="60"/>
                </a:lnTo>
                <a:lnTo>
                  <a:pt x="1364" y="72"/>
                </a:lnTo>
                <a:lnTo>
                  <a:pt x="1365" y="86"/>
                </a:lnTo>
                <a:lnTo>
                  <a:pt x="1369" y="101"/>
                </a:lnTo>
                <a:lnTo>
                  <a:pt x="1376" y="127"/>
                </a:lnTo>
                <a:lnTo>
                  <a:pt x="1383" y="151"/>
                </a:lnTo>
                <a:lnTo>
                  <a:pt x="1391" y="174"/>
                </a:lnTo>
                <a:lnTo>
                  <a:pt x="1391" y="174"/>
                </a:lnTo>
                <a:close/>
                <a:moveTo>
                  <a:pt x="965" y="613"/>
                </a:moveTo>
                <a:lnTo>
                  <a:pt x="965" y="613"/>
                </a:lnTo>
                <a:lnTo>
                  <a:pt x="971" y="639"/>
                </a:lnTo>
                <a:lnTo>
                  <a:pt x="978" y="659"/>
                </a:lnTo>
                <a:lnTo>
                  <a:pt x="980" y="665"/>
                </a:lnTo>
                <a:lnTo>
                  <a:pt x="984" y="670"/>
                </a:lnTo>
                <a:lnTo>
                  <a:pt x="984" y="670"/>
                </a:lnTo>
                <a:lnTo>
                  <a:pt x="991" y="671"/>
                </a:lnTo>
                <a:lnTo>
                  <a:pt x="998" y="672"/>
                </a:lnTo>
                <a:lnTo>
                  <a:pt x="1004" y="675"/>
                </a:lnTo>
                <a:lnTo>
                  <a:pt x="1008" y="677"/>
                </a:lnTo>
                <a:lnTo>
                  <a:pt x="1010" y="680"/>
                </a:lnTo>
                <a:lnTo>
                  <a:pt x="1010" y="680"/>
                </a:lnTo>
                <a:lnTo>
                  <a:pt x="1012" y="688"/>
                </a:lnTo>
                <a:lnTo>
                  <a:pt x="1015" y="695"/>
                </a:lnTo>
                <a:lnTo>
                  <a:pt x="1015" y="704"/>
                </a:lnTo>
                <a:lnTo>
                  <a:pt x="1015" y="704"/>
                </a:lnTo>
                <a:lnTo>
                  <a:pt x="1021" y="702"/>
                </a:lnTo>
                <a:lnTo>
                  <a:pt x="1024" y="702"/>
                </a:lnTo>
                <a:lnTo>
                  <a:pt x="1028" y="704"/>
                </a:lnTo>
                <a:lnTo>
                  <a:pt x="1028" y="704"/>
                </a:lnTo>
                <a:lnTo>
                  <a:pt x="1027" y="705"/>
                </a:lnTo>
                <a:lnTo>
                  <a:pt x="1021" y="708"/>
                </a:lnTo>
                <a:lnTo>
                  <a:pt x="1008" y="714"/>
                </a:lnTo>
                <a:lnTo>
                  <a:pt x="986" y="721"/>
                </a:lnTo>
                <a:lnTo>
                  <a:pt x="986" y="721"/>
                </a:lnTo>
                <a:lnTo>
                  <a:pt x="973" y="727"/>
                </a:lnTo>
                <a:lnTo>
                  <a:pt x="959" y="735"/>
                </a:lnTo>
                <a:lnTo>
                  <a:pt x="944" y="742"/>
                </a:lnTo>
                <a:lnTo>
                  <a:pt x="929" y="750"/>
                </a:lnTo>
                <a:lnTo>
                  <a:pt x="900" y="771"/>
                </a:lnTo>
                <a:lnTo>
                  <a:pt x="871" y="791"/>
                </a:lnTo>
                <a:lnTo>
                  <a:pt x="845" y="811"/>
                </a:lnTo>
                <a:lnTo>
                  <a:pt x="822" y="830"/>
                </a:lnTo>
                <a:lnTo>
                  <a:pt x="790" y="858"/>
                </a:lnTo>
                <a:lnTo>
                  <a:pt x="790" y="858"/>
                </a:lnTo>
                <a:lnTo>
                  <a:pt x="779" y="866"/>
                </a:lnTo>
                <a:lnTo>
                  <a:pt x="765" y="875"/>
                </a:lnTo>
                <a:lnTo>
                  <a:pt x="751" y="882"/>
                </a:lnTo>
                <a:lnTo>
                  <a:pt x="735" y="889"/>
                </a:lnTo>
                <a:lnTo>
                  <a:pt x="708" y="901"/>
                </a:lnTo>
                <a:lnTo>
                  <a:pt x="692" y="907"/>
                </a:lnTo>
                <a:lnTo>
                  <a:pt x="692" y="907"/>
                </a:lnTo>
                <a:lnTo>
                  <a:pt x="686" y="910"/>
                </a:lnTo>
                <a:lnTo>
                  <a:pt x="681" y="915"/>
                </a:lnTo>
                <a:lnTo>
                  <a:pt x="679" y="919"/>
                </a:lnTo>
                <a:lnTo>
                  <a:pt x="678" y="924"/>
                </a:lnTo>
                <a:lnTo>
                  <a:pt x="677" y="928"/>
                </a:lnTo>
                <a:lnTo>
                  <a:pt x="677" y="934"/>
                </a:lnTo>
                <a:lnTo>
                  <a:pt x="677" y="934"/>
                </a:lnTo>
                <a:lnTo>
                  <a:pt x="678" y="948"/>
                </a:lnTo>
                <a:lnTo>
                  <a:pt x="679" y="957"/>
                </a:lnTo>
                <a:lnTo>
                  <a:pt x="680" y="964"/>
                </a:lnTo>
                <a:lnTo>
                  <a:pt x="455" y="829"/>
                </a:lnTo>
                <a:lnTo>
                  <a:pt x="455" y="829"/>
                </a:lnTo>
                <a:lnTo>
                  <a:pt x="451" y="821"/>
                </a:lnTo>
                <a:lnTo>
                  <a:pt x="441" y="803"/>
                </a:lnTo>
                <a:lnTo>
                  <a:pt x="436" y="792"/>
                </a:lnTo>
                <a:lnTo>
                  <a:pt x="433" y="782"/>
                </a:lnTo>
                <a:lnTo>
                  <a:pt x="431" y="774"/>
                </a:lnTo>
                <a:lnTo>
                  <a:pt x="433" y="772"/>
                </a:lnTo>
                <a:lnTo>
                  <a:pt x="434" y="769"/>
                </a:lnTo>
                <a:lnTo>
                  <a:pt x="434" y="769"/>
                </a:lnTo>
                <a:lnTo>
                  <a:pt x="439" y="762"/>
                </a:lnTo>
                <a:lnTo>
                  <a:pt x="443" y="757"/>
                </a:lnTo>
                <a:lnTo>
                  <a:pt x="446" y="755"/>
                </a:lnTo>
                <a:lnTo>
                  <a:pt x="452" y="751"/>
                </a:lnTo>
                <a:lnTo>
                  <a:pt x="469" y="745"/>
                </a:lnTo>
                <a:lnTo>
                  <a:pt x="469" y="745"/>
                </a:lnTo>
                <a:lnTo>
                  <a:pt x="503" y="736"/>
                </a:lnTo>
                <a:lnTo>
                  <a:pt x="553" y="725"/>
                </a:lnTo>
                <a:lnTo>
                  <a:pt x="584" y="719"/>
                </a:lnTo>
                <a:lnTo>
                  <a:pt x="618" y="714"/>
                </a:lnTo>
                <a:lnTo>
                  <a:pt x="654" y="710"/>
                </a:lnTo>
                <a:lnTo>
                  <a:pt x="691" y="706"/>
                </a:lnTo>
                <a:lnTo>
                  <a:pt x="691" y="706"/>
                </a:lnTo>
                <a:lnTo>
                  <a:pt x="727" y="704"/>
                </a:lnTo>
                <a:lnTo>
                  <a:pt x="755" y="702"/>
                </a:lnTo>
                <a:lnTo>
                  <a:pt x="798" y="701"/>
                </a:lnTo>
                <a:lnTo>
                  <a:pt x="827" y="701"/>
                </a:lnTo>
                <a:lnTo>
                  <a:pt x="838" y="700"/>
                </a:lnTo>
                <a:lnTo>
                  <a:pt x="847" y="699"/>
                </a:lnTo>
                <a:lnTo>
                  <a:pt x="847" y="699"/>
                </a:lnTo>
                <a:lnTo>
                  <a:pt x="863" y="694"/>
                </a:lnTo>
                <a:lnTo>
                  <a:pt x="873" y="690"/>
                </a:lnTo>
                <a:lnTo>
                  <a:pt x="880" y="686"/>
                </a:lnTo>
                <a:lnTo>
                  <a:pt x="888" y="680"/>
                </a:lnTo>
                <a:lnTo>
                  <a:pt x="888" y="680"/>
                </a:lnTo>
                <a:lnTo>
                  <a:pt x="893" y="675"/>
                </a:lnTo>
                <a:lnTo>
                  <a:pt x="899" y="668"/>
                </a:lnTo>
                <a:lnTo>
                  <a:pt x="910" y="651"/>
                </a:lnTo>
                <a:lnTo>
                  <a:pt x="920" y="631"/>
                </a:lnTo>
                <a:lnTo>
                  <a:pt x="965" y="613"/>
                </a:lnTo>
                <a:close/>
                <a:moveTo>
                  <a:pt x="1444" y="110"/>
                </a:moveTo>
                <a:lnTo>
                  <a:pt x="1444" y="110"/>
                </a:lnTo>
                <a:lnTo>
                  <a:pt x="1450" y="120"/>
                </a:lnTo>
                <a:lnTo>
                  <a:pt x="1458" y="137"/>
                </a:lnTo>
                <a:lnTo>
                  <a:pt x="1468" y="158"/>
                </a:lnTo>
                <a:lnTo>
                  <a:pt x="1437" y="155"/>
                </a:lnTo>
                <a:lnTo>
                  <a:pt x="1432" y="107"/>
                </a:lnTo>
                <a:lnTo>
                  <a:pt x="1432" y="107"/>
                </a:lnTo>
                <a:lnTo>
                  <a:pt x="1436" y="107"/>
                </a:lnTo>
                <a:lnTo>
                  <a:pt x="1439" y="108"/>
                </a:lnTo>
                <a:lnTo>
                  <a:pt x="1444" y="110"/>
                </a:lnTo>
                <a:lnTo>
                  <a:pt x="1444" y="1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DF75AA41-220D-4E42-9956-218F19F818BC}"/>
              </a:ext>
            </a:extLst>
          </p:cNvPr>
          <p:cNvSpPr>
            <a:spLocks noEditPoints="1"/>
          </p:cNvSpPr>
          <p:nvPr/>
        </p:nvSpPr>
        <p:spPr bwMode="auto">
          <a:xfrm>
            <a:off x="7864576" y="1095230"/>
            <a:ext cx="1630291" cy="1111395"/>
          </a:xfrm>
          <a:custGeom>
            <a:avLst/>
            <a:gdLst>
              <a:gd name="T0" fmla="*/ 758 w 1772"/>
              <a:gd name="T1" fmla="*/ 25 h 1208"/>
              <a:gd name="T2" fmla="*/ 733 w 1772"/>
              <a:gd name="T3" fmla="*/ 87 h 1208"/>
              <a:gd name="T4" fmla="*/ 743 w 1772"/>
              <a:gd name="T5" fmla="*/ 155 h 1208"/>
              <a:gd name="T6" fmla="*/ 793 w 1772"/>
              <a:gd name="T7" fmla="*/ 208 h 1208"/>
              <a:gd name="T8" fmla="*/ 776 w 1772"/>
              <a:gd name="T9" fmla="*/ 263 h 1208"/>
              <a:gd name="T10" fmla="*/ 742 w 1772"/>
              <a:gd name="T11" fmla="*/ 441 h 1208"/>
              <a:gd name="T12" fmla="*/ 484 w 1772"/>
              <a:gd name="T13" fmla="*/ 606 h 1208"/>
              <a:gd name="T14" fmla="*/ 424 w 1772"/>
              <a:gd name="T15" fmla="*/ 692 h 1208"/>
              <a:gd name="T16" fmla="*/ 440 w 1772"/>
              <a:gd name="T17" fmla="*/ 697 h 1208"/>
              <a:gd name="T18" fmla="*/ 470 w 1772"/>
              <a:gd name="T19" fmla="*/ 691 h 1208"/>
              <a:gd name="T20" fmla="*/ 485 w 1772"/>
              <a:gd name="T21" fmla="*/ 702 h 1208"/>
              <a:gd name="T22" fmla="*/ 582 w 1772"/>
              <a:gd name="T23" fmla="*/ 628 h 1208"/>
              <a:gd name="T24" fmla="*/ 821 w 1772"/>
              <a:gd name="T25" fmla="*/ 491 h 1208"/>
              <a:gd name="T26" fmla="*/ 963 w 1772"/>
              <a:gd name="T27" fmla="*/ 509 h 1208"/>
              <a:gd name="T28" fmla="*/ 824 w 1772"/>
              <a:gd name="T29" fmla="*/ 595 h 1208"/>
              <a:gd name="T30" fmla="*/ 726 w 1772"/>
              <a:gd name="T31" fmla="*/ 726 h 1208"/>
              <a:gd name="T32" fmla="*/ 790 w 1772"/>
              <a:gd name="T33" fmla="*/ 972 h 1208"/>
              <a:gd name="T34" fmla="*/ 788 w 1772"/>
              <a:gd name="T35" fmla="*/ 1034 h 1208"/>
              <a:gd name="T36" fmla="*/ 637 w 1772"/>
              <a:gd name="T37" fmla="*/ 1076 h 1208"/>
              <a:gd name="T38" fmla="*/ 210 w 1772"/>
              <a:gd name="T39" fmla="*/ 1016 h 1208"/>
              <a:gd name="T40" fmla="*/ 5 w 1772"/>
              <a:gd name="T41" fmla="*/ 989 h 1208"/>
              <a:gd name="T42" fmla="*/ 145 w 1772"/>
              <a:gd name="T43" fmla="*/ 1057 h 1208"/>
              <a:gd name="T44" fmla="*/ 838 w 1772"/>
              <a:gd name="T45" fmla="*/ 1175 h 1208"/>
              <a:gd name="T46" fmla="*/ 1638 w 1772"/>
              <a:gd name="T47" fmla="*/ 1195 h 1208"/>
              <a:gd name="T48" fmla="*/ 1770 w 1772"/>
              <a:gd name="T49" fmla="*/ 1160 h 1208"/>
              <a:gd name="T50" fmla="*/ 1693 w 1772"/>
              <a:gd name="T51" fmla="*/ 1126 h 1208"/>
              <a:gd name="T52" fmla="*/ 1456 w 1772"/>
              <a:gd name="T53" fmla="*/ 1095 h 1208"/>
              <a:gd name="T54" fmla="*/ 1444 w 1772"/>
              <a:gd name="T55" fmla="*/ 1040 h 1208"/>
              <a:gd name="T56" fmla="*/ 1290 w 1772"/>
              <a:gd name="T57" fmla="*/ 922 h 1208"/>
              <a:gd name="T58" fmla="*/ 1243 w 1772"/>
              <a:gd name="T59" fmla="*/ 815 h 1208"/>
              <a:gd name="T60" fmla="*/ 1278 w 1772"/>
              <a:gd name="T61" fmla="*/ 745 h 1208"/>
              <a:gd name="T62" fmla="*/ 1265 w 1772"/>
              <a:gd name="T63" fmla="*/ 538 h 1208"/>
              <a:gd name="T64" fmla="*/ 1234 w 1772"/>
              <a:gd name="T65" fmla="*/ 427 h 1208"/>
              <a:gd name="T66" fmla="*/ 1134 w 1772"/>
              <a:gd name="T67" fmla="*/ 244 h 1208"/>
              <a:gd name="T68" fmla="*/ 1244 w 1772"/>
              <a:gd name="T69" fmla="*/ 190 h 1208"/>
              <a:gd name="T70" fmla="*/ 1281 w 1772"/>
              <a:gd name="T71" fmla="*/ 146 h 1208"/>
              <a:gd name="T72" fmla="*/ 1234 w 1772"/>
              <a:gd name="T73" fmla="*/ 91 h 1208"/>
              <a:gd name="T74" fmla="*/ 1136 w 1772"/>
              <a:gd name="T75" fmla="*/ 73 h 1208"/>
              <a:gd name="T76" fmla="*/ 1005 w 1772"/>
              <a:gd name="T77" fmla="*/ 49 h 1208"/>
              <a:gd name="T78" fmla="*/ 979 w 1772"/>
              <a:gd name="T79" fmla="*/ 92 h 1208"/>
              <a:gd name="T80" fmla="*/ 1006 w 1772"/>
              <a:gd name="T81" fmla="*/ 109 h 1208"/>
              <a:gd name="T82" fmla="*/ 1169 w 1772"/>
              <a:gd name="T83" fmla="*/ 125 h 1208"/>
              <a:gd name="T84" fmla="*/ 1085 w 1772"/>
              <a:gd name="T85" fmla="*/ 134 h 1208"/>
              <a:gd name="T86" fmla="*/ 929 w 1772"/>
              <a:gd name="T87" fmla="*/ 152 h 1208"/>
              <a:gd name="T88" fmla="*/ 926 w 1772"/>
              <a:gd name="T89" fmla="*/ 85 h 1208"/>
              <a:gd name="T90" fmla="*/ 906 w 1772"/>
              <a:gd name="T91" fmla="*/ 48 h 1208"/>
              <a:gd name="T92" fmla="*/ 881 w 1772"/>
              <a:gd name="T93" fmla="*/ 20 h 1208"/>
              <a:gd name="T94" fmla="*/ 1114 w 1772"/>
              <a:gd name="T95" fmla="*/ 691 h 1208"/>
              <a:gd name="T96" fmla="*/ 1139 w 1772"/>
              <a:gd name="T97" fmla="*/ 786 h 1208"/>
              <a:gd name="T98" fmla="*/ 1133 w 1772"/>
              <a:gd name="T99" fmla="*/ 897 h 1208"/>
              <a:gd name="T100" fmla="*/ 1198 w 1772"/>
              <a:gd name="T101" fmla="*/ 972 h 1208"/>
              <a:gd name="T102" fmla="*/ 1364 w 1772"/>
              <a:gd name="T103" fmla="*/ 1073 h 1208"/>
              <a:gd name="T104" fmla="*/ 1290 w 1772"/>
              <a:gd name="T105" fmla="*/ 1092 h 1208"/>
              <a:gd name="T106" fmla="*/ 1273 w 1772"/>
              <a:gd name="T107" fmla="*/ 1111 h 1208"/>
              <a:gd name="T108" fmla="*/ 858 w 1772"/>
              <a:gd name="T109" fmla="*/ 1070 h 1208"/>
              <a:gd name="T110" fmla="*/ 863 w 1772"/>
              <a:gd name="T111" fmla="*/ 1010 h 1208"/>
              <a:gd name="T112" fmla="*/ 840 w 1772"/>
              <a:gd name="T113" fmla="*/ 850 h 1208"/>
              <a:gd name="T114" fmla="*/ 949 w 1772"/>
              <a:gd name="T115" fmla="*/ 733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72" h="1208">
                <a:moveTo>
                  <a:pt x="838" y="0"/>
                </a:moveTo>
                <a:lnTo>
                  <a:pt x="838" y="0"/>
                </a:lnTo>
                <a:lnTo>
                  <a:pt x="816" y="0"/>
                </a:lnTo>
                <a:lnTo>
                  <a:pt x="801" y="0"/>
                </a:lnTo>
                <a:lnTo>
                  <a:pt x="794" y="1"/>
                </a:lnTo>
                <a:lnTo>
                  <a:pt x="790" y="2"/>
                </a:lnTo>
                <a:lnTo>
                  <a:pt x="790" y="2"/>
                </a:lnTo>
                <a:lnTo>
                  <a:pt x="773" y="13"/>
                </a:lnTo>
                <a:lnTo>
                  <a:pt x="764" y="19"/>
                </a:lnTo>
                <a:lnTo>
                  <a:pt x="758" y="25"/>
                </a:lnTo>
                <a:lnTo>
                  <a:pt x="758" y="25"/>
                </a:lnTo>
                <a:lnTo>
                  <a:pt x="753" y="30"/>
                </a:lnTo>
                <a:lnTo>
                  <a:pt x="747" y="37"/>
                </a:lnTo>
                <a:lnTo>
                  <a:pt x="740" y="43"/>
                </a:lnTo>
                <a:lnTo>
                  <a:pt x="736" y="49"/>
                </a:lnTo>
                <a:lnTo>
                  <a:pt x="736" y="49"/>
                </a:lnTo>
                <a:lnTo>
                  <a:pt x="735" y="56"/>
                </a:lnTo>
                <a:lnTo>
                  <a:pt x="734" y="68"/>
                </a:lnTo>
                <a:lnTo>
                  <a:pt x="733" y="87"/>
                </a:lnTo>
                <a:lnTo>
                  <a:pt x="733" y="87"/>
                </a:lnTo>
                <a:lnTo>
                  <a:pt x="733" y="92"/>
                </a:lnTo>
                <a:lnTo>
                  <a:pt x="735" y="99"/>
                </a:lnTo>
                <a:lnTo>
                  <a:pt x="740" y="111"/>
                </a:lnTo>
                <a:lnTo>
                  <a:pt x="740" y="111"/>
                </a:lnTo>
                <a:lnTo>
                  <a:pt x="745" y="129"/>
                </a:lnTo>
                <a:lnTo>
                  <a:pt x="748" y="143"/>
                </a:lnTo>
                <a:lnTo>
                  <a:pt x="748" y="143"/>
                </a:lnTo>
                <a:lnTo>
                  <a:pt x="747" y="146"/>
                </a:lnTo>
                <a:lnTo>
                  <a:pt x="743" y="152"/>
                </a:lnTo>
                <a:lnTo>
                  <a:pt x="743" y="155"/>
                </a:lnTo>
                <a:lnTo>
                  <a:pt x="743" y="160"/>
                </a:lnTo>
                <a:lnTo>
                  <a:pt x="746" y="165"/>
                </a:lnTo>
                <a:lnTo>
                  <a:pt x="751" y="170"/>
                </a:lnTo>
                <a:lnTo>
                  <a:pt x="751" y="170"/>
                </a:lnTo>
                <a:lnTo>
                  <a:pt x="765" y="182"/>
                </a:lnTo>
                <a:lnTo>
                  <a:pt x="770" y="185"/>
                </a:lnTo>
                <a:lnTo>
                  <a:pt x="770" y="185"/>
                </a:lnTo>
                <a:lnTo>
                  <a:pt x="779" y="196"/>
                </a:lnTo>
                <a:lnTo>
                  <a:pt x="788" y="204"/>
                </a:lnTo>
                <a:lnTo>
                  <a:pt x="793" y="208"/>
                </a:lnTo>
                <a:lnTo>
                  <a:pt x="796" y="209"/>
                </a:lnTo>
                <a:lnTo>
                  <a:pt x="796" y="209"/>
                </a:lnTo>
                <a:lnTo>
                  <a:pt x="810" y="216"/>
                </a:lnTo>
                <a:lnTo>
                  <a:pt x="816" y="220"/>
                </a:lnTo>
                <a:lnTo>
                  <a:pt x="816" y="220"/>
                </a:lnTo>
                <a:lnTo>
                  <a:pt x="810" y="225"/>
                </a:lnTo>
                <a:lnTo>
                  <a:pt x="796" y="238"/>
                </a:lnTo>
                <a:lnTo>
                  <a:pt x="788" y="246"/>
                </a:lnTo>
                <a:lnTo>
                  <a:pt x="781" y="255"/>
                </a:lnTo>
                <a:lnTo>
                  <a:pt x="776" y="263"/>
                </a:lnTo>
                <a:lnTo>
                  <a:pt x="772" y="272"/>
                </a:lnTo>
                <a:lnTo>
                  <a:pt x="772" y="272"/>
                </a:lnTo>
                <a:lnTo>
                  <a:pt x="772" y="282"/>
                </a:lnTo>
                <a:lnTo>
                  <a:pt x="773" y="298"/>
                </a:lnTo>
                <a:lnTo>
                  <a:pt x="778" y="331"/>
                </a:lnTo>
                <a:lnTo>
                  <a:pt x="784" y="360"/>
                </a:lnTo>
                <a:lnTo>
                  <a:pt x="787" y="373"/>
                </a:lnTo>
                <a:lnTo>
                  <a:pt x="787" y="373"/>
                </a:lnTo>
                <a:lnTo>
                  <a:pt x="742" y="441"/>
                </a:lnTo>
                <a:lnTo>
                  <a:pt x="742" y="441"/>
                </a:lnTo>
                <a:lnTo>
                  <a:pt x="732" y="454"/>
                </a:lnTo>
                <a:lnTo>
                  <a:pt x="714" y="476"/>
                </a:lnTo>
                <a:lnTo>
                  <a:pt x="714" y="476"/>
                </a:lnTo>
                <a:lnTo>
                  <a:pt x="710" y="479"/>
                </a:lnTo>
                <a:lnTo>
                  <a:pt x="703" y="485"/>
                </a:lnTo>
                <a:lnTo>
                  <a:pt x="679" y="502"/>
                </a:lnTo>
                <a:lnTo>
                  <a:pt x="613" y="546"/>
                </a:lnTo>
                <a:lnTo>
                  <a:pt x="521" y="606"/>
                </a:lnTo>
                <a:lnTo>
                  <a:pt x="484" y="606"/>
                </a:lnTo>
                <a:lnTo>
                  <a:pt x="484" y="606"/>
                </a:lnTo>
                <a:lnTo>
                  <a:pt x="479" y="607"/>
                </a:lnTo>
                <a:lnTo>
                  <a:pt x="472" y="612"/>
                </a:lnTo>
                <a:lnTo>
                  <a:pt x="453" y="627"/>
                </a:lnTo>
                <a:lnTo>
                  <a:pt x="436" y="642"/>
                </a:lnTo>
                <a:lnTo>
                  <a:pt x="431" y="647"/>
                </a:lnTo>
                <a:lnTo>
                  <a:pt x="429" y="650"/>
                </a:lnTo>
                <a:lnTo>
                  <a:pt x="429" y="650"/>
                </a:lnTo>
                <a:lnTo>
                  <a:pt x="425" y="674"/>
                </a:lnTo>
                <a:lnTo>
                  <a:pt x="423" y="689"/>
                </a:lnTo>
                <a:lnTo>
                  <a:pt x="424" y="692"/>
                </a:lnTo>
                <a:lnTo>
                  <a:pt x="424" y="695"/>
                </a:lnTo>
                <a:lnTo>
                  <a:pt x="425" y="695"/>
                </a:lnTo>
                <a:lnTo>
                  <a:pt x="425" y="695"/>
                </a:lnTo>
                <a:lnTo>
                  <a:pt x="428" y="693"/>
                </a:lnTo>
                <a:lnTo>
                  <a:pt x="431" y="692"/>
                </a:lnTo>
                <a:lnTo>
                  <a:pt x="437" y="685"/>
                </a:lnTo>
                <a:lnTo>
                  <a:pt x="446" y="677"/>
                </a:lnTo>
                <a:lnTo>
                  <a:pt x="446" y="677"/>
                </a:lnTo>
                <a:lnTo>
                  <a:pt x="443" y="683"/>
                </a:lnTo>
                <a:lnTo>
                  <a:pt x="440" y="697"/>
                </a:lnTo>
                <a:lnTo>
                  <a:pt x="439" y="705"/>
                </a:lnTo>
                <a:lnTo>
                  <a:pt x="437" y="713"/>
                </a:lnTo>
                <a:lnTo>
                  <a:pt x="439" y="717"/>
                </a:lnTo>
                <a:lnTo>
                  <a:pt x="440" y="719"/>
                </a:lnTo>
                <a:lnTo>
                  <a:pt x="441" y="719"/>
                </a:lnTo>
                <a:lnTo>
                  <a:pt x="441" y="719"/>
                </a:lnTo>
                <a:lnTo>
                  <a:pt x="446" y="717"/>
                </a:lnTo>
                <a:lnTo>
                  <a:pt x="451" y="714"/>
                </a:lnTo>
                <a:lnTo>
                  <a:pt x="461" y="703"/>
                </a:lnTo>
                <a:lnTo>
                  <a:pt x="470" y="691"/>
                </a:lnTo>
                <a:lnTo>
                  <a:pt x="473" y="686"/>
                </a:lnTo>
                <a:lnTo>
                  <a:pt x="473" y="686"/>
                </a:lnTo>
                <a:lnTo>
                  <a:pt x="469" y="699"/>
                </a:lnTo>
                <a:lnTo>
                  <a:pt x="467" y="709"/>
                </a:lnTo>
                <a:lnTo>
                  <a:pt x="467" y="711"/>
                </a:lnTo>
                <a:lnTo>
                  <a:pt x="470" y="713"/>
                </a:lnTo>
                <a:lnTo>
                  <a:pt x="470" y="713"/>
                </a:lnTo>
                <a:lnTo>
                  <a:pt x="472" y="711"/>
                </a:lnTo>
                <a:lnTo>
                  <a:pt x="477" y="710"/>
                </a:lnTo>
                <a:lnTo>
                  <a:pt x="485" y="702"/>
                </a:lnTo>
                <a:lnTo>
                  <a:pt x="495" y="691"/>
                </a:lnTo>
                <a:lnTo>
                  <a:pt x="503" y="678"/>
                </a:lnTo>
                <a:lnTo>
                  <a:pt x="503" y="678"/>
                </a:lnTo>
                <a:lnTo>
                  <a:pt x="510" y="668"/>
                </a:lnTo>
                <a:lnTo>
                  <a:pt x="515" y="664"/>
                </a:lnTo>
                <a:lnTo>
                  <a:pt x="522" y="659"/>
                </a:lnTo>
                <a:lnTo>
                  <a:pt x="535" y="653"/>
                </a:lnTo>
                <a:lnTo>
                  <a:pt x="535" y="653"/>
                </a:lnTo>
                <a:lnTo>
                  <a:pt x="556" y="641"/>
                </a:lnTo>
                <a:lnTo>
                  <a:pt x="582" y="628"/>
                </a:lnTo>
                <a:lnTo>
                  <a:pt x="582" y="628"/>
                </a:lnTo>
                <a:lnTo>
                  <a:pt x="618" y="610"/>
                </a:lnTo>
                <a:lnTo>
                  <a:pt x="618" y="610"/>
                </a:lnTo>
                <a:lnTo>
                  <a:pt x="704" y="568"/>
                </a:lnTo>
                <a:lnTo>
                  <a:pt x="765" y="537"/>
                </a:lnTo>
                <a:lnTo>
                  <a:pt x="789" y="525"/>
                </a:lnTo>
                <a:lnTo>
                  <a:pt x="802" y="515"/>
                </a:lnTo>
                <a:lnTo>
                  <a:pt x="802" y="515"/>
                </a:lnTo>
                <a:lnTo>
                  <a:pt x="812" y="506"/>
                </a:lnTo>
                <a:lnTo>
                  <a:pt x="821" y="491"/>
                </a:lnTo>
                <a:lnTo>
                  <a:pt x="833" y="475"/>
                </a:lnTo>
                <a:lnTo>
                  <a:pt x="844" y="457"/>
                </a:lnTo>
                <a:lnTo>
                  <a:pt x="861" y="424"/>
                </a:lnTo>
                <a:lnTo>
                  <a:pt x="869" y="411"/>
                </a:lnTo>
                <a:lnTo>
                  <a:pt x="975" y="494"/>
                </a:lnTo>
                <a:lnTo>
                  <a:pt x="975" y="494"/>
                </a:lnTo>
                <a:lnTo>
                  <a:pt x="974" y="496"/>
                </a:lnTo>
                <a:lnTo>
                  <a:pt x="971" y="502"/>
                </a:lnTo>
                <a:lnTo>
                  <a:pt x="968" y="506"/>
                </a:lnTo>
                <a:lnTo>
                  <a:pt x="963" y="509"/>
                </a:lnTo>
                <a:lnTo>
                  <a:pt x="957" y="513"/>
                </a:lnTo>
                <a:lnTo>
                  <a:pt x="950" y="515"/>
                </a:lnTo>
                <a:lnTo>
                  <a:pt x="950" y="515"/>
                </a:lnTo>
                <a:lnTo>
                  <a:pt x="940" y="520"/>
                </a:lnTo>
                <a:lnTo>
                  <a:pt x="924" y="530"/>
                </a:lnTo>
                <a:lnTo>
                  <a:pt x="885" y="555"/>
                </a:lnTo>
                <a:lnTo>
                  <a:pt x="847" y="580"/>
                </a:lnTo>
                <a:lnTo>
                  <a:pt x="828" y="592"/>
                </a:lnTo>
                <a:lnTo>
                  <a:pt x="828" y="592"/>
                </a:lnTo>
                <a:lnTo>
                  <a:pt x="824" y="595"/>
                </a:lnTo>
                <a:lnTo>
                  <a:pt x="820" y="600"/>
                </a:lnTo>
                <a:lnTo>
                  <a:pt x="816" y="606"/>
                </a:lnTo>
                <a:lnTo>
                  <a:pt x="816" y="606"/>
                </a:lnTo>
                <a:lnTo>
                  <a:pt x="803" y="621"/>
                </a:lnTo>
                <a:lnTo>
                  <a:pt x="775" y="653"/>
                </a:lnTo>
                <a:lnTo>
                  <a:pt x="745" y="690"/>
                </a:lnTo>
                <a:lnTo>
                  <a:pt x="733" y="707"/>
                </a:lnTo>
                <a:lnTo>
                  <a:pt x="727" y="719"/>
                </a:lnTo>
                <a:lnTo>
                  <a:pt x="727" y="719"/>
                </a:lnTo>
                <a:lnTo>
                  <a:pt x="726" y="726"/>
                </a:lnTo>
                <a:lnTo>
                  <a:pt x="726" y="735"/>
                </a:lnTo>
                <a:lnTo>
                  <a:pt x="728" y="748"/>
                </a:lnTo>
                <a:lnTo>
                  <a:pt x="732" y="765"/>
                </a:lnTo>
                <a:lnTo>
                  <a:pt x="741" y="802"/>
                </a:lnTo>
                <a:lnTo>
                  <a:pt x="754" y="843"/>
                </a:lnTo>
                <a:lnTo>
                  <a:pt x="778" y="923"/>
                </a:lnTo>
                <a:lnTo>
                  <a:pt x="787" y="953"/>
                </a:lnTo>
                <a:lnTo>
                  <a:pt x="789" y="965"/>
                </a:lnTo>
                <a:lnTo>
                  <a:pt x="790" y="972"/>
                </a:lnTo>
                <a:lnTo>
                  <a:pt x="790" y="972"/>
                </a:lnTo>
                <a:lnTo>
                  <a:pt x="791" y="1006"/>
                </a:lnTo>
                <a:lnTo>
                  <a:pt x="791" y="1014"/>
                </a:lnTo>
                <a:lnTo>
                  <a:pt x="790" y="1020"/>
                </a:lnTo>
                <a:lnTo>
                  <a:pt x="790" y="1020"/>
                </a:lnTo>
                <a:lnTo>
                  <a:pt x="790" y="1022"/>
                </a:lnTo>
                <a:lnTo>
                  <a:pt x="790" y="1025"/>
                </a:lnTo>
                <a:lnTo>
                  <a:pt x="791" y="1028"/>
                </a:lnTo>
                <a:lnTo>
                  <a:pt x="791" y="1030"/>
                </a:lnTo>
                <a:lnTo>
                  <a:pt x="790" y="1032"/>
                </a:lnTo>
                <a:lnTo>
                  <a:pt x="788" y="1034"/>
                </a:lnTo>
                <a:lnTo>
                  <a:pt x="783" y="1037"/>
                </a:lnTo>
                <a:lnTo>
                  <a:pt x="783" y="1037"/>
                </a:lnTo>
                <a:lnTo>
                  <a:pt x="769" y="1044"/>
                </a:lnTo>
                <a:lnTo>
                  <a:pt x="751" y="1051"/>
                </a:lnTo>
                <a:lnTo>
                  <a:pt x="751" y="1051"/>
                </a:lnTo>
                <a:lnTo>
                  <a:pt x="705" y="1065"/>
                </a:lnTo>
                <a:lnTo>
                  <a:pt x="684" y="1073"/>
                </a:lnTo>
                <a:lnTo>
                  <a:pt x="672" y="1075"/>
                </a:lnTo>
                <a:lnTo>
                  <a:pt x="672" y="1075"/>
                </a:lnTo>
                <a:lnTo>
                  <a:pt x="637" y="1076"/>
                </a:lnTo>
                <a:lnTo>
                  <a:pt x="601" y="1076"/>
                </a:lnTo>
                <a:lnTo>
                  <a:pt x="555" y="1075"/>
                </a:lnTo>
                <a:lnTo>
                  <a:pt x="502" y="1071"/>
                </a:lnTo>
                <a:lnTo>
                  <a:pt x="445" y="1067"/>
                </a:lnTo>
                <a:lnTo>
                  <a:pt x="414" y="1062"/>
                </a:lnTo>
                <a:lnTo>
                  <a:pt x="384" y="1057"/>
                </a:lnTo>
                <a:lnTo>
                  <a:pt x="354" y="1051"/>
                </a:lnTo>
                <a:lnTo>
                  <a:pt x="323" y="1045"/>
                </a:lnTo>
                <a:lnTo>
                  <a:pt x="323" y="1045"/>
                </a:lnTo>
                <a:lnTo>
                  <a:pt x="210" y="1016"/>
                </a:lnTo>
                <a:lnTo>
                  <a:pt x="117" y="996"/>
                </a:lnTo>
                <a:lnTo>
                  <a:pt x="81" y="988"/>
                </a:lnTo>
                <a:lnTo>
                  <a:pt x="51" y="983"/>
                </a:lnTo>
                <a:lnTo>
                  <a:pt x="31" y="981"/>
                </a:lnTo>
                <a:lnTo>
                  <a:pt x="25" y="979"/>
                </a:lnTo>
                <a:lnTo>
                  <a:pt x="20" y="981"/>
                </a:lnTo>
                <a:lnTo>
                  <a:pt x="20" y="981"/>
                </a:lnTo>
                <a:lnTo>
                  <a:pt x="14" y="983"/>
                </a:lnTo>
                <a:lnTo>
                  <a:pt x="9" y="985"/>
                </a:lnTo>
                <a:lnTo>
                  <a:pt x="5" y="989"/>
                </a:lnTo>
                <a:lnTo>
                  <a:pt x="1" y="992"/>
                </a:lnTo>
                <a:lnTo>
                  <a:pt x="0" y="997"/>
                </a:lnTo>
                <a:lnTo>
                  <a:pt x="1" y="1001"/>
                </a:lnTo>
                <a:lnTo>
                  <a:pt x="5" y="1006"/>
                </a:lnTo>
                <a:lnTo>
                  <a:pt x="12" y="1010"/>
                </a:lnTo>
                <a:lnTo>
                  <a:pt x="12" y="1010"/>
                </a:lnTo>
                <a:lnTo>
                  <a:pt x="27" y="1018"/>
                </a:lnTo>
                <a:lnTo>
                  <a:pt x="55" y="1027"/>
                </a:lnTo>
                <a:lnTo>
                  <a:pt x="94" y="1040"/>
                </a:lnTo>
                <a:lnTo>
                  <a:pt x="145" y="1057"/>
                </a:lnTo>
                <a:lnTo>
                  <a:pt x="204" y="1074"/>
                </a:lnTo>
                <a:lnTo>
                  <a:pt x="275" y="1093"/>
                </a:lnTo>
                <a:lnTo>
                  <a:pt x="355" y="1111"/>
                </a:lnTo>
                <a:lnTo>
                  <a:pt x="443" y="1129"/>
                </a:lnTo>
                <a:lnTo>
                  <a:pt x="443" y="1129"/>
                </a:lnTo>
                <a:lnTo>
                  <a:pt x="495" y="1138"/>
                </a:lnTo>
                <a:lnTo>
                  <a:pt x="553" y="1147"/>
                </a:lnTo>
                <a:lnTo>
                  <a:pt x="619" y="1154"/>
                </a:lnTo>
                <a:lnTo>
                  <a:pt x="688" y="1161"/>
                </a:lnTo>
                <a:lnTo>
                  <a:pt x="838" y="1175"/>
                </a:lnTo>
                <a:lnTo>
                  <a:pt x="989" y="1187"/>
                </a:lnTo>
                <a:lnTo>
                  <a:pt x="1130" y="1196"/>
                </a:lnTo>
                <a:lnTo>
                  <a:pt x="1248" y="1203"/>
                </a:lnTo>
                <a:lnTo>
                  <a:pt x="1332" y="1207"/>
                </a:lnTo>
                <a:lnTo>
                  <a:pt x="1370" y="1208"/>
                </a:lnTo>
                <a:lnTo>
                  <a:pt x="1370" y="1208"/>
                </a:lnTo>
                <a:lnTo>
                  <a:pt x="1440" y="1205"/>
                </a:lnTo>
                <a:lnTo>
                  <a:pt x="1501" y="1204"/>
                </a:lnTo>
                <a:lnTo>
                  <a:pt x="1570" y="1201"/>
                </a:lnTo>
                <a:lnTo>
                  <a:pt x="1638" y="1195"/>
                </a:lnTo>
                <a:lnTo>
                  <a:pt x="1670" y="1191"/>
                </a:lnTo>
                <a:lnTo>
                  <a:pt x="1699" y="1187"/>
                </a:lnTo>
                <a:lnTo>
                  <a:pt x="1724" y="1183"/>
                </a:lnTo>
                <a:lnTo>
                  <a:pt x="1745" y="1177"/>
                </a:lnTo>
                <a:lnTo>
                  <a:pt x="1754" y="1174"/>
                </a:lnTo>
                <a:lnTo>
                  <a:pt x="1760" y="1171"/>
                </a:lnTo>
                <a:lnTo>
                  <a:pt x="1766" y="1167"/>
                </a:lnTo>
                <a:lnTo>
                  <a:pt x="1769" y="1164"/>
                </a:lnTo>
                <a:lnTo>
                  <a:pt x="1769" y="1164"/>
                </a:lnTo>
                <a:lnTo>
                  <a:pt x="1770" y="1160"/>
                </a:lnTo>
                <a:lnTo>
                  <a:pt x="1772" y="1156"/>
                </a:lnTo>
                <a:lnTo>
                  <a:pt x="1772" y="1153"/>
                </a:lnTo>
                <a:lnTo>
                  <a:pt x="1770" y="1149"/>
                </a:lnTo>
                <a:lnTo>
                  <a:pt x="1768" y="1147"/>
                </a:lnTo>
                <a:lnTo>
                  <a:pt x="1764" y="1144"/>
                </a:lnTo>
                <a:lnTo>
                  <a:pt x="1755" y="1140"/>
                </a:lnTo>
                <a:lnTo>
                  <a:pt x="1743" y="1135"/>
                </a:lnTo>
                <a:lnTo>
                  <a:pt x="1727" y="1131"/>
                </a:lnTo>
                <a:lnTo>
                  <a:pt x="1711" y="1129"/>
                </a:lnTo>
                <a:lnTo>
                  <a:pt x="1693" y="1126"/>
                </a:lnTo>
                <a:lnTo>
                  <a:pt x="1654" y="1122"/>
                </a:lnTo>
                <a:lnTo>
                  <a:pt x="1617" y="1119"/>
                </a:lnTo>
                <a:lnTo>
                  <a:pt x="1585" y="1117"/>
                </a:lnTo>
                <a:lnTo>
                  <a:pt x="1562" y="1116"/>
                </a:lnTo>
                <a:lnTo>
                  <a:pt x="1562" y="1116"/>
                </a:lnTo>
                <a:lnTo>
                  <a:pt x="1527" y="1110"/>
                </a:lnTo>
                <a:lnTo>
                  <a:pt x="1492" y="1104"/>
                </a:lnTo>
                <a:lnTo>
                  <a:pt x="1454" y="1097"/>
                </a:lnTo>
                <a:lnTo>
                  <a:pt x="1454" y="1097"/>
                </a:lnTo>
                <a:lnTo>
                  <a:pt x="1456" y="1095"/>
                </a:lnTo>
                <a:lnTo>
                  <a:pt x="1461" y="1091"/>
                </a:lnTo>
                <a:lnTo>
                  <a:pt x="1464" y="1085"/>
                </a:lnTo>
                <a:lnTo>
                  <a:pt x="1466" y="1081"/>
                </a:lnTo>
                <a:lnTo>
                  <a:pt x="1466" y="1077"/>
                </a:lnTo>
                <a:lnTo>
                  <a:pt x="1466" y="1077"/>
                </a:lnTo>
                <a:lnTo>
                  <a:pt x="1464" y="1068"/>
                </a:lnTo>
                <a:lnTo>
                  <a:pt x="1460" y="1059"/>
                </a:lnTo>
                <a:lnTo>
                  <a:pt x="1452" y="1050"/>
                </a:lnTo>
                <a:lnTo>
                  <a:pt x="1444" y="1040"/>
                </a:lnTo>
                <a:lnTo>
                  <a:pt x="1444" y="1040"/>
                </a:lnTo>
                <a:lnTo>
                  <a:pt x="1437" y="1034"/>
                </a:lnTo>
                <a:lnTo>
                  <a:pt x="1431" y="1030"/>
                </a:lnTo>
                <a:lnTo>
                  <a:pt x="1421" y="1022"/>
                </a:lnTo>
                <a:lnTo>
                  <a:pt x="1402" y="1008"/>
                </a:lnTo>
                <a:lnTo>
                  <a:pt x="1402" y="1008"/>
                </a:lnTo>
                <a:lnTo>
                  <a:pt x="1372" y="987"/>
                </a:lnTo>
                <a:lnTo>
                  <a:pt x="1338" y="961"/>
                </a:lnTo>
                <a:lnTo>
                  <a:pt x="1307" y="939"/>
                </a:lnTo>
                <a:lnTo>
                  <a:pt x="1296" y="929"/>
                </a:lnTo>
                <a:lnTo>
                  <a:pt x="1290" y="922"/>
                </a:lnTo>
                <a:lnTo>
                  <a:pt x="1290" y="922"/>
                </a:lnTo>
                <a:lnTo>
                  <a:pt x="1284" y="915"/>
                </a:lnTo>
                <a:lnTo>
                  <a:pt x="1277" y="906"/>
                </a:lnTo>
                <a:lnTo>
                  <a:pt x="1259" y="890"/>
                </a:lnTo>
                <a:lnTo>
                  <a:pt x="1234" y="869"/>
                </a:lnTo>
                <a:lnTo>
                  <a:pt x="1234" y="869"/>
                </a:lnTo>
                <a:lnTo>
                  <a:pt x="1235" y="860"/>
                </a:lnTo>
                <a:lnTo>
                  <a:pt x="1238" y="842"/>
                </a:lnTo>
                <a:lnTo>
                  <a:pt x="1243" y="815"/>
                </a:lnTo>
                <a:lnTo>
                  <a:pt x="1243" y="815"/>
                </a:lnTo>
                <a:lnTo>
                  <a:pt x="1250" y="814"/>
                </a:lnTo>
                <a:lnTo>
                  <a:pt x="1254" y="812"/>
                </a:lnTo>
                <a:lnTo>
                  <a:pt x="1256" y="809"/>
                </a:lnTo>
                <a:lnTo>
                  <a:pt x="1258" y="807"/>
                </a:lnTo>
                <a:lnTo>
                  <a:pt x="1258" y="807"/>
                </a:lnTo>
                <a:lnTo>
                  <a:pt x="1261" y="792"/>
                </a:lnTo>
                <a:lnTo>
                  <a:pt x="1266" y="778"/>
                </a:lnTo>
                <a:lnTo>
                  <a:pt x="1273" y="759"/>
                </a:lnTo>
                <a:lnTo>
                  <a:pt x="1273" y="759"/>
                </a:lnTo>
                <a:lnTo>
                  <a:pt x="1278" y="745"/>
                </a:lnTo>
                <a:lnTo>
                  <a:pt x="1281" y="728"/>
                </a:lnTo>
                <a:lnTo>
                  <a:pt x="1283" y="708"/>
                </a:lnTo>
                <a:lnTo>
                  <a:pt x="1284" y="688"/>
                </a:lnTo>
                <a:lnTo>
                  <a:pt x="1283" y="643"/>
                </a:lnTo>
                <a:lnTo>
                  <a:pt x="1281" y="606"/>
                </a:lnTo>
                <a:lnTo>
                  <a:pt x="1281" y="606"/>
                </a:lnTo>
                <a:lnTo>
                  <a:pt x="1280" y="597"/>
                </a:lnTo>
                <a:lnTo>
                  <a:pt x="1279" y="587"/>
                </a:lnTo>
                <a:lnTo>
                  <a:pt x="1273" y="563"/>
                </a:lnTo>
                <a:lnTo>
                  <a:pt x="1265" y="538"/>
                </a:lnTo>
                <a:lnTo>
                  <a:pt x="1256" y="513"/>
                </a:lnTo>
                <a:lnTo>
                  <a:pt x="1240" y="469"/>
                </a:lnTo>
                <a:lnTo>
                  <a:pt x="1231" y="451"/>
                </a:lnTo>
                <a:lnTo>
                  <a:pt x="1231" y="451"/>
                </a:lnTo>
                <a:lnTo>
                  <a:pt x="1232" y="448"/>
                </a:lnTo>
                <a:lnTo>
                  <a:pt x="1235" y="441"/>
                </a:lnTo>
                <a:lnTo>
                  <a:pt x="1236" y="433"/>
                </a:lnTo>
                <a:lnTo>
                  <a:pt x="1236" y="429"/>
                </a:lnTo>
                <a:lnTo>
                  <a:pt x="1234" y="427"/>
                </a:lnTo>
                <a:lnTo>
                  <a:pt x="1234" y="427"/>
                </a:lnTo>
                <a:lnTo>
                  <a:pt x="1217" y="405"/>
                </a:lnTo>
                <a:lnTo>
                  <a:pt x="1186" y="363"/>
                </a:lnTo>
                <a:lnTo>
                  <a:pt x="1169" y="339"/>
                </a:lnTo>
                <a:lnTo>
                  <a:pt x="1156" y="317"/>
                </a:lnTo>
                <a:lnTo>
                  <a:pt x="1145" y="298"/>
                </a:lnTo>
                <a:lnTo>
                  <a:pt x="1143" y="290"/>
                </a:lnTo>
                <a:lnTo>
                  <a:pt x="1142" y="284"/>
                </a:lnTo>
                <a:lnTo>
                  <a:pt x="1142" y="284"/>
                </a:lnTo>
                <a:lnTo>
                  <a:pt x="1138" y="264"/>
                </a:lnTo>
                <a:lnTo>
                  <a:pt x="1134" y="244"/>
                </a:lnTo>
                <a:lnTo>
                  <a:pt x="1130" y="223"/>
                </a:lnTo>
                <a:lnTo>
                  <a:pt x="1130" y="223"/>
                </a:lnTo>
                <a:lnTo>
                  <a:pt x="1207" y="206"/>
                </a:lnTo>
                <a:lnTo>
                  <a:pt x="1207" y="206"/>
                </a:lnTo>
                <a:lnTo>
                  <a:pt x="1219" y="202"/>
                </a:lnTo>
                <a:lnTo>
                  <a:pt x="1229" y="198"/>
                </a:lnTo>
                <a:lnTo>
                  <a:pt x="1236" y="195"/>
                </a:lnTo>
                <a:lnTo>
                  <a:pt x="1242" y="191"/>
                </a:lnTo>
                <a:lnTo>
                  <a:pt x="1242" y="191"/>
                </a:lnTo>
                <a:lnTo>
                  <a:pt x="1244" y="190"/>
                </a:lnTo>
                <a:lnTo>
                  <a:pt x="1250" y="188"/>
                </a:lnTo>
                <a:lnTo>
                  <a:pt x="1258" y="185"/>
                </a:lnTo>
                <a:lnTo>
                  <a:pt x="1265" y="182"/>
                </a:lnTo>
                <a:lnTo>
                  <a:pt x="1272" y="177"/>
                </a:lnTo>
                <a:lnTo>
                  <a:pt x="1274" y="173"/>
                </a:lnTo>
                <a:lnTo>
                  <a:pt x="1278" y="168"/>
                </a:lnTo>
                <a:lnTo>
                  <a:pt x="1279" y="164"/>
                </a:lnTo>
                <a:lnTo>
                  <a:pt x="1281" y="159"/>
                </a:lnTo>
                <a:lnTo>
                  <a:pt x="1281" y="152"/>
                </a:lnTo>
                <a:lnTo>
                  <a:pt x="1281" y="146"/>
                </a:lnTo>
                <a:lnTo>
                  <a:pt x="1281" y="146"/>
                </a:lnTo>
                <a:lnTo>
                  <a:pt x="1280" y="139"/>
                </a:lnTo>
                <a:lnTo>
                  <a:pt x="1279" y="131"/>
                </a:lnTo>
                <a:lnTo>
                  <a:pt x="1277" y="125"/>
                </a:lnTo>
                <a:lnTo>
                  <a:pt x="1274" y="119"/>
                </a:lnTo>
                <a:lnTo>
                  <a:pt x="1267" y="110"/>
                </a:lnTo>
                <a:lnTo>
                  <a:pt x="1259" y="103"/>
                </a:lnTo>
                <a:lnTo>
                  <a:pt x="1249" y="97"/>
                </a:lnTo>
                <a:lnTo>
                  <a:pt x="1241" y="93"/>
                </a:lnTo>
                <a:lnTo>
                  <a:pt x="1234" y="91"/>
                </a:lnTo>
                <a:lnTo>
                  <a:pt x="1228" y="88"/>
                </a:lnTo>
                <a:lnTo>
                  <a:pt x="1228" y="88"/>
                </a:lnTo>
                <a:lnTo>
                  <a:pt x="1217" y="88"/>
                </a:lnTo>
                <a:lnTo>
                  <a:pt x="1205" y="88"/>
                </a:lnTo>
                <a:lnTo>
                  <a:pt x="1189" y="86"/>
                </a:lnTo>
                <a:lnTo>
                  <a:pt x="1180" y="84"/>
                </a:lnTo>
                <a:lnTo>
                  <a:pt x="1169" y="81"/>
                </a:lnTo>
                <a:lnTo>
                  <a:pt x="1169" y="81"/>
                </a:lnTo>
                <a:lnTo>
                  <a:pt x="1150" y="75"/>
                </a:lnTo>
                <a:lnTo>
                  <a:pt x="1136" y="73"/>
                </a:lnTo>
                <a:lnTo>
                  <a:pt x="1122" y="72"/>
                </a:lnTo>
                <a:lnTo>
                  <a:pt x="1109" y="69"/>
                </a:lnTo>
                <a:lnTo>
                  <a:pt x="1109" y="69"/>
                </a:lnTo>
                <a:lnTo>
                  <a:pt x="1091" y="64"/>
                </a:lnTo>
                <a:lnTo>
                  <a:pt x="1071" y="60"/>
                </a:lnTo>
                <a:lnTo>
                  <a:pt x="1041" y="55"/>
                </a:lnTo>
                <a:lnTo>
                  <a:pt x="1041" y="55"/>
                </a:lnTo>
                <a:lnTo>
                  <a:pt x="1022" y="51"/>
                </a:lnTo>
                <a:lnTo>
                  <a:pt x="1011" y="49"/>
                </a:lnTo>
                <a:lnTo>
                  <a:pt x="1005" y="49"/>
                </a:lnTo>
                <a:lnTo>
                  <a:pt x="1005" y="49"/>
                </a:lnTo>
                <a:lnTo>
                  <a:pt x="996" y="51"/>
                </a:lnTo>
                <a:lnTo>
                  <a:pt x="991" y="54"/>
                </a:lnTo>
                <a:lnTo>
                  <a:pt x="987" y="57"/>
                </a:lnTo>
                <a:lnTo>
                  <a:pt x="987" y="57"/>
                </a:lnTo>
                <a:lnTo>
                  <a:pt x="984" y="63"/>
                </a:lnTo>
                <a:lnTo>
                  <a:pt x="983" y="72"/>
                </a:lnTo>
                <a:lnTo>
                  <a:pt x="981" y="82"/>
                </a:lnTo>
                <a:lnTo>
                  <a:pt x="981" y="82"/>
                </a:lnTo>
                <a:lnTo>
                  <a:pt x="979" y="92"/>
                </a:lnTo>
                <a:lnTo>
                  <a:pt x="979" y="97"/>
                </a:lnTo>
                <a:lnTo>
                  <a:pt x="980" y="99"/>
                </a:lnTo>
                <a:lnTo>
                  <a:pt x="981" y="101"/>
                </a:lnTo>
                <a:lnTo>
                  <a:pt x="981" y="101"/>
                </a:lnTo>
                <a:lnTo>
                  <a:pt x="985" y="103"/>
                </a:lnTo>
                <a:lnTo>
                  <a:pt x="990" y="104"/>
                </a:lnTo>
                <a:lnTo>
                  <a:pt x="997" y="105"/>
                </a:lnTo>
                <a:lnTo>
                  <a:pt x="997" y="105"/>
                </a:lnTo>
                <a:lnTo>
                  <a:pt x="1001" y="107"/>
                </a:lnTo>
                <a:lnTo>
                  <a:pt x="1006" y="109"/>
                </a:lnTo>
                <a:lnTo>
                  <a:pt x="1015" y="111"/>
                </a:lnTo>
                <a:lnTo>
                  <a:pt x="1015" y="111"/>
                </a:lnTo>
                <a:lnTo>
                  <a:pt x="1028" y="111"/>
                </a:lnTo>
                <a:lnTo>
                  <a:pt x="1042" y="110"/>
                </a:lnTo>
                <a:lnTo>
                  <a:pt x="1065" y="107"/>
                </a:lnTo>
                <a:lnTo>
                  <a:pt x="1065" y="107"/>
                </a:lnTo>
                <a:lnTo>
                  <a:pt x="1072" y="107"/>
                </a:lnTo>
                <a:lnTo>
                  <a:pt x="1085" y="110"/>
                </a:lnTo>
                <a:lnTo>
                  <a:pt x="1120" y="116"/>
                </a:lnTo>
                <a:lnTo>
                  <a:pt x="1169" y="125"/>
                </a:lnTo>
                <a:lnTo>
                  <a:pt x="1169" y="125"/>
                </a:lnTo>
                <a:lnTo>
                  <a:pt x="1169" y="127"/>
                </a:lnTo>
                <a:lnTo>
                  <a:pt x="1167" y="130"/>
                </a:lnTo>
                <a:lnTo>
                  <a:pt x="1164" y="133"/>
                </a:lnTo>
                <a:lnTo>
                  <a:pt x="1161" y="134"/>
                </a:lnTo>
                <a:lnTo>
                  <a:pt x="1155" y="135"/>
                </a:lnTo>
                <a:lnTo>
                  <a:pt x="1148" y="135"/>
                </a:lnTo>
                <a:lnTo>
                  <a:pt x="1148" y="135"/>
                </a:lnTo>
                <a:lnTo>
                  <a:pt x="1107" y="134"/>
                </a:lnTo>
                <a:lnTo>
                  <a:pt x="1085" y="134"/>
                </a:lnTo>
                <a:lnTo>
                  <a:pt x="1067" y="135"/>
                </a:lnTo>
                <a:lnTo>
                  <a:pt x="1067" y="135"/>
                </a:lnTo>
                <a:lnTo>
                  <a:pt x="1053" y="137"/>
                </a:lnTo>
                <a:lnTo>
                  <a:pt x="1042" y="141"/>
                </a:lnTo>
                <a:lnTo>
                  <a:pt x="1035" y="143"/>
                </a:lnTo>
                <a:lnTo>
                  <a:pt x="1027" y="146"/>
                </a:lnTo>
                <a:lnTo>
                  <a:pt x="1027" y="146"/>
                </a:lnTo>
                <a:lnTo>
                  <a:pt x="1001" y="149"/>
                </a:lnTo>
                <a:lnTo>
                  <a:pt x="975" y="152"/>
                </a:lnTo>
                <a:lnTo>
                  <a:pt x="929" y="152"/>
                </a:lnTo>
                <a:lnTo>
                  <a:pt x="929" y="152"/>
                </a:lnTo>
                <a:lnTo>
                  <a:pt x="931" y="136"/>
                </a:lnTo>
                <a:lnTo>
                  <a:pt x="935" y="117"/>
                </a:lnTo>
                <a:lnTo>
                  <a:pt x="935" y="117"/>
                </a:lnTo>
                <a:lnTo>
                  <a:pt x="936" y="105"/>
                </a:lnTo>
                <a:lnTo>
                  <a:pt x="935" y="99"/>
                </a:lnTo>
                <a:lnTo>
                  <a:pt x="935" y="95"/>
                </a:lnTo>
                <a:lnTo>
                  <a:pt x="932" y="93"/>
                </a:lnTo>
                <a:lnTo>
                  <a:pt x="932" y="93"/>
                </a:lnTo>
                <a:lnTo>
                  <a:pt x="926" y="85"/>
                </a:lnTo>
                <a:lnTo>
                  <a:pt x="923" y="79"/>
                </a:lnTo>
                <a:lnTo>
                  <a:pt x="923" y="79"/>
                </a:lnTo>
                <a:lnTo>
                  <a:pt x="922" y="73"/>
                </a:lnTo>
                <a:lnTo>
                  <a:pt x="923" y="64"/>
                </a:lnTo>
                <a:lnTo>
                  <a:pt x="923" y="57"/>
                </a:lnTo>
                <a:lnTo>
                  <a:pt x="923" y="52"/>
                </a:lnTo>
                <a:lnTo>
                  <a:pt x="923" y="52"/>
                </a:lnTo>
                <a:lnTo>
                  <a:pt x="919" y="51"/>
                </a:lnTo>
                <a:lnTo>
                  <a:pt x="912" y="50"/>
                </a:lnTo>
                <a:lnTo>
                  <a:pt x="906" y="48"/>
                </a:lnTo>
                <a:lnTo>
                  <a:pt x="902" y="46"/>
                </a:lnTo>
                <a:lnTo>
                  <a:pt x="902" y="46"/>
                </a:lnTo>
                <a:lnTo>
                  <a:pt x="897" y="26"/>
                </a:lnTo>
                <a:lnTo>
                  <a:pt x="897" y="26"/>
                </a:lnTo>
                <a:lnTo>
                  <a:pt x="897" y="24"/>
                </a:lnTo>
                <a:lnTo>
                  <a:pt x="895" y="24"/>
                </a:lnTo>
                <a:lnTo>
                  <a:pt x="891" y="23"/>
                </a:lnTo>
                <a:lnTo>
                  <a:pt x="891" y="23"/>
                </a:lnTo>
                <a:lnTo>
                  <a:pt x="883" y="21"/>
                </a:lnTo>
                <a:lnTo>
                  <a:pt x="881" y="20"/>
                </a:lnTo>
                <a:lnTo>
                  <a:pt x="881" y="20"/>
                </a:lnTo>
                <a:lnTo>
                  <a:pt x="867" y="0"/>
                </a:lnTo>
                <a:lnTo>
                  <a:pt x="861" y="2"/>
                </a:lnTo>
                <a:lnTo>
                  <a:pt x="849" y="5"/>
                </a:lnTo>
                <a:lnTo>
                  <a:pt x="838" y="0"/>
                </a:lnTo>
                <a:close/>
                <a:moveTo>
                  <a:pt x="1071" y="660"/>
                </a:moveTo>
                <a:lnTo>
                  <a:pt x="1071" y="660"/>
                </a:lnTo>
                <a:lnTo>
                  <a:pt x="1109" y="686"/>
                </a:lnTo>
                <a:lnTo>
                  <a:pt x="1109" y="686"/>
                </a:lnTo>
                <a:lnTo>
                  <a:pt x="1114" y="691"/>
                </a:lnTo>
                <a:lnTo>
                  <a:pt x="1120" y="697"/>
                </a:lnTo>
                <a:lnTo>
                  <a:pt x="1126" y="704"/>
                </a:lnTo>
                <a:lnTo>
                  <a:pt x="1131" y="715"/>
                </a:lnTo>
                <a:lnTo>
                  <a:pt x="1131" y="715"/>
                </a:lnTo>
                <a:lnTo>
                  <a:pt x="1133" y="722"/>
                </a:lnTo>
                <a:lnTo>
                  <a:pt x="1136" y="732"/>
                </a:lnTo>
                <a:lnTo>
                  <a:pt x="1137" y="753"/>
                </a:lnTo>
                <a:lnTo>
                  <a:pt x="1138" y="774"/>
                </a:lnTo>
                <a:lnTo>
                  <a:pt x="1139" y="786"/>
                </a:lnTo>
                <a:lnTo>
                  <a:pt x="1139" y="786"/>
                </a:lnTo>
                <a:lnTo>
                  <a:pt x="1142" y="788"/>
                </a:lnTo>
                <a:lnTo>
                  <a:pt x="1144" y="790"/>
                </a:lnTo>
                <a:lnTo>
                  <a:pt x="1149" y="793"/>
                </a:lnTo>
                <a:lnTo>
                  <a:pt x="1149" y="793"/>
                </a:lnTo>
                <a:lnTo>
                  <a:pt x="1150" y="795"/>
                </a:lnTo>
                <a:lnTo>
                  <a:pt x="1150" y="799"/>
                </a:lnTo>
                <a:lnTo>
                  <a:pt x="1148" y="812"/>
                </a:lnTo>
                <a:lnTo>
                  <a:pt x="1139" y="853"/>
                </a:lnTo>
                <a:lnTo>
                  <a:pt x="1136" y="875"/>
                </a:lnTo>
                <a:lnTo>
                  <a:pt x="1133" y="897"/>
                </a:lnTo>
                <a:lnTo>
                  <a:pt x="1132" y="914"/>
                </a:lnTo>
                <a:lnTo>
                  <a:pt x="1132" y="921"/>
                </a:lnTo>
                <a:lnTo>
                  <a:pt x="1133" y="926"/>
                </a:lnTo>
                <a:lnTo>
                  <a:pt x="1133" y="926"/>
                </a:lnTo>
                <a:lnTo>
                  <a:pt x="1137" y="934"/>
                </a:lnTo>
                <a:lnTo>
                  <a:pt x="1143" y="940"/>
                </a:lnTo>
                <a:lnTo>
                  <a:pt x="1149" y="946"/>
                </a:lnTo>
                <a:lnTo>
                  <a:pt x="1157" y="952"/>
                </a:lnTo>
                <a:lnTo>
                  <a:pt x="1175" y="961"/>
                </a:lnTo>
                <a:lnTo>
                  <a:pt x="1198" y="972"/>
                </a:lnTo>
                <a:lnTo>
                  <a:pt x="1198" y="972"/>
                </a:lnTo>
                <a:lnTo>
                  <a:pt x="1279" y="1014"/>
                </a:lnTo>
                <a:lnTo>
                  <a:pt x="1346" y="1049"/>
                </a:lnTo>
                <a:lnTo>
                  <a:pt x="1346" y="1049"/>
                </a:lnTo>
                <a:lnTo>
                  <a:pt x="1354" y="1053"/>
                </a:lnTo>
                <a:lnTo>
                  <a:pt x="1362" y="1059"/>
                </a:lnTo>
                <a:lnTo>
                  <a:pt x="1364" y="1062"/>
                </a:lnTo>
                <a:lnTo>
                  <a:pt x="1365" y="1065"/>
                </a:lnTo>
                <a:lnTo>
                  <a:pt x="1365" y="1069"/>
                </a:lnTo>
                <a:lnTo>
                  <a:pt x="1364" y="1073"/>
                </a:lnTo>
                <a:lnTo>
                  <a:pt x="1364" y="1073"/>
                </a:lnTo>
                <a:lnTo>
                  <a:pt x="1360" y="1076"/>
                </a:lnTo>
                <a:lnTo>
                  <a:pt x="1356" y="1080"/>
                </a:lnTo>
                <a:lnTo>
                  <a:pt x="1350" y="1082"/>
                </a:lnTo>
                <a:lnTo>
                  <a:pt x="1344" y="1085"/>
                </a:lnTo>
                <a:lnTo>
                  <a:pt x="1328" y="1087"/>
                </a:lnTo>
                <a:lnTo>
                  <a:pt x="1314" y="1089"/>
                </a:lnTo>
                <a:lnTo>
                  <a:pt x="1314" y="1089"/>
                </a:lnTo>
                <a:lnTo>
                  <a:pt x="1301" y="1091"/>
                </a:lnTo>
                <a:lnTo>
                  <a:pt x="1290" y="1092"/>
                </a:lnTo>
                <a:lnTo>
                  <a:pt x="1280" y="1095"/>
                </a:lnTo>
                <a:lnTo>
                  <a:pt x="1272" y="1099"/>
                </a:lnTo>
                <a:lnTo>
                  <a:pt x="1272" y="1099"/>
                </a:lnTo>
                <a:lnTo>
                  <a:pt x="1268" y="1101"/>
                </a:lnTo>
                <a:lnTo>
                  <a:pt x="1267" y="1104"/>
                </a:lnTo>
                <a:lnTo>
                  <a:pt x="1268" y="1106"/>
                </a:lnTo>
                <a:lnTo>
                  <a:pt x="1268" y="1107"/>
                </a:lnTo>
                <a:lnTo>
                  <a:pt x="1272" y="1110"/>
                </a:lnTo>
                <a:lnTo>
                  <a:pt x="1273" y="1111"/>
                </a:lnTo>
                <a:lnTo>
                  <a:pt x="1273" y="1111"/>
                </a:lnTo>
                <a:lnTo>
                  <a:pt x="1121" y="1105"/>
                </a:lnTo>
                <a:lnTo>
                  <a:pt x="1121" y="1105"/>
                </a:lnTo>
                <a:lnTo>
                  <a:pt x="925" y="1095"/>
                </a:lnTo>
                <a:lnTo>
                  <a:pt x="804" y="1089"/>
                </a:lnTo>
                <a:lnTo>
                  <a:pt x="804" y="1089"/>
                </a:lnTo>
                <a:lnTo>
                  <a:pt x="825" y="1085"/>
                </a:lnTo>
                <a:lnTo>
                  <a:pt x="840" y="1080"/>
                </a:lnTo>
                <a:lnTo>
                  <a:pt x="852" y="1075"/>
                </a:lnTo>
                <a:lnTo>
                  <a:pt x="852" y="1075"/>
                </a:lnTo>
                <a:lnTo>
                  <a:pt x="858" y="1070"/>
                </a:lnTo>
                <a:lnTo>
                  <a:pt x="863" y="1063"/>
                </a:lnTo>
                <a:lnTo>
                  <a:pt x="873" y="1043"/>
                </a:lnTo>
                <a:lnTo>
                  <a:pt x="873" y="1043"/>
                </a:lnTo>
                <a:lnTo>
                  <a:pt x="875" y="1037"/>
                </a:lnTo>
                <a:lnTo>
                  <a:pt x="875" y="1032"/>
                </a:lnTo>
                <a:lnTo>
                  <a:pt x="875" y="1027"/>
                </a:lnTo>
                <a:lnTo>
                  <a:pt x="874" y="1024"/>
                </a:lnTo>
                <a:lnTo>
                  <a:pt x="869" y="1016"/>
                </a:lnTo>
                <a:lnTo>
                  <a:pt x="863" y="1010"/>
                </a:lnTo>
                <a:lnTo>
                  <a:pt x="863" y="1010"/>
                </a:lnTo>
                <a:lnTo>
                  <a:pt x="861" y="1008"/>
                </a:lnTo>
                <a:lnTo>
                  <a:pt x="859" y="1003"/>
                </a:lnTo>
                <a:lnTo>
                  <a:pt x="856" y="989"/>
                </a:lnTo>
                <a:lnTo>
                  <a:pt x="847" y="948"/>
                </a:lnTo>
                <a:lnTo>
                  <a:pt x="842" y="905"/>
                </a:lnTo>
                <a:lnTo>
                  <a:pt x="840" y="887"/>
                </a:lnTo>
                <a:lnTo>
                  <a:pt x="840" y="875"/>
                </a:lnTo>
                <a:lnTo>
                  <a:pt x="840" y="875"/>
                </a:lnTo>
                <a:lnTo>
                  <a:pt x="840" y="865"/>
                </a:lnTo>
                <a:lnTo>
                  <a:pt x="840" y="850"/>
                </a:lnTo>
                <a:lnTo>
                  <a:pt x="838" y="815"/>
                </a:lnTo>
                <a:lnTo>
                  <a:pt x="836" y="784"/>
                </a:lnTo>
                <a:lnTo>
                  <a:pt x="834" y="771"/>
                </a:lnTo>
                <a:lnTo>
                  <a:pt x="834" y="771"/>
                </a:lnTo>
                <a:lnTo>
                  <a:pt x="864" y="740"/>
                </a:lnTo>
                <a:lnTo>
                  <a:pt x="893" y="710"/>
                </a:lnTo>
                <a:lnTo>
                  <a:pt x="893" y="710"/>
                </a:lnTo>
                <a:lnTo>
                  <a:pt x="917" y="721"/>
                </a:lnTo>
                <a:lnTo>
                  <a:pt x="936" y="728"/>
                </a:lnTo>
                <a:lnTo>
                  <a:pt x="949" y="733"/>
                </a:lnTo>
                <a:lnTo>
                  <a:pt x="949" y="733"/>
                </a:lnTo>
                <a:lnTo>
                  <a:pt x="952" y="732"/>
                </a:lnTo>
                <a:lnTo>
                  <a:pt x="957" y="731"/>
                </a:lnTo>
                <a:lnTo>
                  <a:pt x="972" y="722"/>
                </a:lnTo>
                <a:lnTo>
                  <a:pt x="1014" y="697"/>
                </a:lnTo>
                <a:lnTo>
                  <a:pt x="1071" y="660"/>
                </a:lnTo>
                <a:lnTo>
                  <a:pt x="1071" y="6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A22A3556-98E9-4115-9006-D65D5088E64B}"/>
              </a:ext>
            </a:extLst>
          </p:cNvPr>
          <p:cNvSpPr>
            <a:spLocks noEditPoints="1"/>
          </p:cNvSpPr>
          <p:nvPr/>
        </p:nvSpPr>
        <p:spPr bwMode="auto">
          <a:xfrm>
            <a:off x="5983289" y="1403774"/>
            <a:ext cx="1642286" cy="1023063"/>
          </a:xfrm>
          <a:custGeom>
            <a:avLst/>
            <a:gdLst>
              <a:gd name="T0" fmla="*/ 754 w 1647"/>
              <a:gd name="T1" fmla="*/ 179 h 1026"/>
              <a:gd name="T2" fmla="*/ 706 w 1647"/>
              <a:gd name="T3" fmla="*/ 213 h 1026"/>
              <a:gd name="T4" fmla="*/ 645 w 1647"/>
              <a:gd name="T5" fmla="*/ 253 h 1026"/>
              <a:gd name="T6" fmla="*/ 636 w 1647"/>
              <a:gd name="T7" fmla="*/ 300 h 1026"/>
              <a:gd name="T8" fmla="*/ 449 w 1647"/>
              <a:gd name="T9" fmla="*/ 435 h 1026"/>
              <a:gd name="T10" fmla="*/ 322 w 1647"/>
              <a:gd name="T11" fmla="*/ 484 h 1026"/>
              <a:gd name="T12" fmla="*/ 182 w 1647"/>
              <a:gd name="T13" fmla="*/ 317 h 1026"/>
              <a:gd name="T14" fmla="*/ 4 w 1647"/>
              <a:gd name="T15" fmla="*/ 69 h 1026"/>
              <a:gd name="T16" fmla="*/ 11 w 1647"/>
              <a:gd name="T17" fmla="*/ 116 h 1026"/>
              <a:gd name="T18" fmla="*/ 143 w 1647"/>
              <a:gd name="T19" fmla="*/ 453 h 1026"/>
              <a:gd name="T20" fmla="*/ 304 w 1647"/>
              <a:gd name="T21" fmla="*/ 611 h 1026"/>
              <a:gd name="T22" fmla="*/ 620 w 1647"/>
              <a:gd name="T23" fmla="*/ 838 h 1026"/>
              <a:gd name="T24" fmla="*/ 973 w 1647"/>
              <a:gd name="T25" fmla="*/ 1010 h 1026"/>
              <a:gd name="T26" fmla="*/ 1077 w 1647"/>
              <a:gd name="T27" fmla="*/ 1025 h 1026"/>
              <a:gd name="T28" fmla="*/ 1107 w 1647"/>
              <a:gd name="T29" fmla="*/ 997 h 1026"/>
              <a:gd name="T30" fmla="*/ 975 w 1647"/>
              <a:gd name="T31" fmla="*/ 918 h 1026"/>
              <a:gd name="T32" fmla="*/ 904 w 1647"/>
              <a:gd name="T33" fmla="*/ 797 h 1026"/>
              <a:gd name="T34" fmla="*/ 980 w 1647"/>
              <a:gd name="T35" fmla="*/ 669 h 1026"/>
              <a:gd name="T36" fmla="*/ 1071 w 1647"/>
              <a:gd name="T37" fmla="*/ 530 h 1026"/>
              <a:gd name="T38" fmla="*/ 1059 w 1647"/>
              <a:gd name="T39" fmla="*/ 485 h 1026"/>
              <a:gd name="T40" fmla="*/ 975 w 1647"/>
              <a:gd name="T41" fmla="*/ 399 h 1026"/>
              <a:gd name="T42" fmla="*/ 987 w 1647"/>
              <a:gd name="T43" fmla="*/ 281 h 1026"/>
              <a:gd name="T44" fmla="*/ 1280 w 1647"/>
              <a:gd name="T45" fmla="*/ 105 h 1026"/>
              <a:gd name="T46" fmla="*/ 1574 w 1647"/>
              <a:gd name="T47" fmla="*/ 146 h 1026"/>
              <a:gd name="T48" fmla="*/ 1582 w 1647"/>
              <a:gd name="T49" fmla="*/ 181 h 1026"/>
              <a:gd name="T50" fmla="*/ 1600 w 1647"/>
              <a:gd name="T51" fmla="*/ 199 h 1026"/>
              <a:gd name="T52" fmla="*/ 1606 w 1647"/>
              <a:gd name="T53" fmla="*/ 214 h 1026"/>
              <a:gd name="T54" fmla="*/ 1611 w 1647"/>
              <a:gd name="T55" fmla="*/ 241 h 1026"/>
              <a:gd name="T56" fmla="*/ 1640 w 1647"/>
              <a:gd name="T57" fmla="*/ 198 h 1026"/>
              <a:gd name="T58" fmla="*/ 1645 w 1647"/>
              <a:gd name="T59" fmla="*/ 138 h 1026"/>
              <a:gd name="T60" fmla="*/ 1580 w 1647"/>
              <a:gd name="T61" fmla="*/ 91 h 1026"/>
              <a:gd name="T62" fmla="*/ 1441 w 1647"/>
              <a:gd name="T63" fmla="*/ 32 h 1026"/>
              <a:gd name="T64" fmla="*/ 1132 w 1647"/>
              <a:gd name="T65" fmla="*/ 51 h 1026"/>
              <a:gd name="T66" fmla="*/ 1010 w 1647"/>
              <a:gd name="T67" fmla="*/ 10 h 1026"/>
              <a:gd name="T68" fmla="*/ 995 w 1647"/>
              <a:gd name="T69" fmla="*/ 21 h 1026"/>
              <a:gd name="T70" fmla="*/ 800 w 1647"/>
              <a:gd name="T71" fmla="*/ 465 h 1026"/>
              <a:gd name="T72" fmla="*/ 756 w 1647"/>
              <a:gd name="T73" fmla="*/ 630 h 1026"/>
              <a:gd name="T74" fmla="*/ 720 w 1647"/>
              <a:gd name="T75" fmla="*/ 691 h 1026"/>
              <a:gd name="T76" fmla="*/ 712 w 1647"/>
              <a:gd name="T77" fmla="*/ 733 h 1026"/>
              <a:gd name="T78" fmla="*/ 676 w 1647"/>
              <a:gd name="T79" fmla="*/ 718 h 1026"/>
              <a:gd name="T80" fmla="*/ 683 w 1647"/>
              <a:gd name="T81" fmla="*/ 740 h 1026"/>
              <a:gd name="T82" fmla="*/ 664 w 1647"/>
              <a:gd name="T83" fmla="*/ 747 h 1026"/>
              <a:gd name="T84" fmla="*/ 729 w 1647"/>
              <a:gd name="T85" fmla="*/ 760 h 1026"/>
              <a:gd name="T86" fmla="*/ 762 w 1647"/>
              <a:gd name="T87" fmla="*/ 736 h 1026"/>
              <a:gd name="T88" fmla="*/ 822 w 1647"/>
              <a:gd name="T89" fmla="*/ 579 h 1026"/>
              <a:gd name="T90" fmla="*/ 938 w 1647"/>
              <a:gd name="T91" fmla="*/ 532 h 1026"/>
              <a:gd name="T92" fmla="*/ 964 w 1647"/>
              <a:gd name="T93" fmla="*/ 550 h 1026"/>
              <a:gd name="T94" fmla="*/ 907 w 1647"/>
              <a:gd name="T95" fmla="*/ 665 h 1026"/>
              <a:gd name="T96" fmla="*/ 870 w 1647"/>
              <a:gd name="T97" fmla="*/ 750 h 1026"/>
              <a:gd name="T98" fmla="*/ 848 w 1647"/>
              <a:gd name="T99" fmla="*/ 773 h 1026"/>
              <a:gd name="T100" fmla="*/ 840 w 1647"/>
              <a:gd name="T101" fmla="*/ 854 h 1026"/>
              <a:gd name="T102" fmla="*/ 370 w 1647"/>
              <a:gd name="T103" fmla="*/ 540 h 1026"/>
              <a:gd name="T104" fmla="*/ 419 w 1647"/>
              <a:gd name="T105" fmla="*/ 506 h 1026"/>
              <a:gd name="T106" fmla="*/ 514 w 1647"/>
              <a:gd name="T107" fmla="*/ 484 h 1026"/>
              <a:gd name="T108" fmla="*/ 691 w 1647"/>
              <a:gd name="T109" fmla="*/ 443 h 1026"/>
              <a:gd name="T110" fmla="*/ 747 w 1647"/>
              <a:gd name="T111" fmla="*/ 405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47" h="1026">
                <a:moveTo>
                  <a:pt x="983" y="85"/>
                </a:moveTo>
                <a:lnTo>
                  <a:pt x="983" y="85"/>
                </a:lnTo>
                <a:lnTo>
                  <a:pt x="876" y="128"/>
                </a:lnTo>
                <a:lnTo>
                  <a:pt x="798" y="160"/>
                </a:lnTo>
                <a:lnTo>
                  <a:pt x="769" y="172"/>
                </a:lnTo>
                <a:lnTo>
                  <a:pt x="754" y="179"/>
                </a:lnTo>
                <a:lnTo>
                  <a:pt x="754" y="179"/>
                </a:lnTo>
                <a:lnTo>
                  <a:pt x="742" y="185"/>
                </a:lnTo>
                <a:lnTo>
                  <a:pt x="731" y="190"/>
                </a:lnTo>
                <a:lnTo>
                  <a:pt x="722" y="195"/>
                </a:lnTo>
                <a:lnTo>
                  <a:pt x="718" y="198"/>
                </a:lnTo>
                <a:lnTo>
                  <a:pt x="714" y="203"/>
                </a:lnTo>
                <a:lnTo>
                  <a:pt x="714" y="203"/>
                </a:lnTo>
                <a:lnTo>
                  <a:pt x="706" y="213"/>
                </a:lnTo>
                <a:lnTo>
                  <a:pt x="698" y="219"/>
                </a:lnTo>
                <a:lnTo>
                  <a:pt x="686" y="227"/>
                </a:lnTo>
                <a:lnTo>
                  <a:pt x="670" y="238"/>
                </a:lnTo>
                <a:lnTo>
                  <a:pt x="670" y="238"/>
                </a:lnTo>
                <a:lnTo>
                  <a:pt x="662" y="244"/>
                </a:lnTo>
                <a:lnTo>
                  <a:pt x="655" y="247"/>
                </a:lnTo>
                <a:lnTo>
                  <a:pt x="645" y="253"/>
                </a:lnTo>
                <a:lnTo>
                  <a:pt x="643" y="256"/>
                </a:lnTo>
                <a:lnTo>
                  <a:pt x="639" y="259"/>
                </a:lnTo>
                <a:lnTo>
                  <a:pt x="638" y="265"/>
                </a:lnTo>
                <a:lnTo>
                  <a:pt x="636" y="274"/>
                </a:lnTo>
                <a:lnTo>
                  <a:pt x="636" y="274"/>
                </a:lnTo>
                <a:lnTo>
                  <a:pt x="636" y="286"/>
                </a:lnTo>
                <a:lnTo>
                  <a:pt x="636" y="300"/>
                </a:lnTo>
                <a:lnTo>
                  <a:pt x="639" y="333"/>
                </a:lnTo>
                <a:lnTo>
                  <a:pt x="644" y="361"/>
                </a:lnTo>
                <a:lnTo>
                  <a:pt x="646" y="373"/>
                </a:lnTo>
                <a:lnTo>
                  <a:pt x="646" y="373"/>
                </a:lnTo>
                <a:lnTo>
                  <a:pt x="557" y="402"/>
                </a:lnTo>
                <a:lnTo>
                  <a:pt x="449" y="435"/>
                </a:lnTo>
                <a:lnTo>
                  <a:pt x="449" y="435"/>
                </a:lnTo>
                <a:lnTo>
                  <a:pt x="423" y="443"/>
                </a:lnTo>
                <a:lnTo>
                  <a:pt x="412" y="447"/>
                </a:lnTo>
                <a:lnTo>
                  <a:pt x="412" y="447"/>
                </a:lnTo>
                <a:lnTo>
                  <a:pt x="367" y="467"/>
                </a:lnTo>
                <a:lnTo>
                  <a:pt x="337" y="480"/>
                </a:lnTo>
                <a:lnTo>
                  <a:pt x="326" y="483"/>
                </a:lnTo>
                <a:lnTo>
                  <a:pt x="322" y="484"/>
                </a:lnTo>
                <a:lnTo>
                  <a:pt x="321" y="483"/>
                </a:lnTo>
                <a:lnTo>
                  <a:pt x="321" y="483"/>
                </a:lnTo>
                <a:lnTo>
                  <a:pt x="318" y="477"/>
                </a:lnTo>
                <a:lnTo>
                  <a:pt x="307" y="464"/>
                </a:lnTo>
                <a:lnTo>
                  <a:pt x="272" y="422"/>
                </a:lnTo>
                <a:lnTo>
                  <a:pt x="182" y="317"/>
                </a:lnTo>
                <a:lnTo>
                  <a:pt x="182" y="317"/>
                </a:lnTo>
                <a:lnTo>
                  <a:pt x="160" y="287"/>
                </a:lnTo>
                <a:lnTo>
                  <a:pt x="132" y="250"/>
                </a:lnTo>
                <a:lnTo>
                  <a:pt x="76" y="167"/>
                </a:lnTo>
                <a:lnTo>
                  <a:pt x="50" y="129"/>
                </a:lnTo>
                <a:lnTo>
                  <a:pt x="27" y="97"/>
                </a:lnTo>
                <a:lnTo>
                  <a:pt x="10" y="75"/>
                </a:lnTo>
                <a:lnTo>
                  <a:pt x="4" y="69"/>
                </a:lnTo>
                <a:lnTo>
                  <a:pt x="1" y="67"/>
                </a:lnTo>
                <a:lnTo>
                  <a:pt x="1" y="67"/>
                </a:lnTo>
                <a:lnTo>
                  <a:pt x="0" y="68"/>
                </a:lnTo>
                <a:lnTo>
                  <a:pt x="0" y="70"/>
                </a:lnTo>
                <a:lnTo>
                  <a:pt x="1" y="80"/>
                </a:lnTo>
                <a:lnTo>
                  <a:pt x="5" y="95"/>
                </a:lnTo>
                <a:lnTo>
                  <a:pt x="11" y="116"/>
                </a:lnTo>
                <a:lnTo>
                  <a:pt x="29" y="170"/>
                </a:lnTo>
                <a:lnTo>
                  <a:pt x="53" y="233"/>
                </a:lnTo>
                <a:lnTo>
                  <a:pt x="78" y="299"/>
                </a:lnTo>
                <a:lnTo>
                  <a:pt x="104" y="362"/>
                </a:lnTo>
                <a:lnTo>
                  <a:pt x="126" y="416"/>
                </a:lnTo>
                <a:lnTo>
                  <a:pt x="143" y="453"/>
                </a:lnTo>
                <a:lnTo>
                  <a:pt x="143" y="453"/>
                </a:lnTo>
                <a:lnTo>
                  <a:pt x="151" y="467"/>
                </a:lnTo>
                <a:lnTo>
                  <a:pt x="164" y="484"/>
                </a:lnTo>
                <a:lnTo>
                  <a:pt x="182" y="502"/>
                </a:lnTo>
                <a:lnTo>
                  <a:pt x="202" y="522"/>
                </a:lnTo>
                <a:lnTo>
                  <a:pt x="225" y="544"/>
                </a:lnTo>
                <a:lnTo>
                  <a:pt x="251" y="565"/>
                </a:lnTo>
                <a:lnTo>
                  <a:pt x="304" y="611"/>
                </a:lnTo>
                <a:lnTo>
                  <a:pt x="363" y="657"/>
                </a:lnTo>
                <a:lnTo>
                  <a:pt x="419" y="701"/>
                </a:lnTo>
                <a:lnTo>
                  <a:pt x="514" y="771"/>
                </a:lnTo>
                <a:lnTo>
                  <a:pt x="514" y="771"/>
                </a:lnTo>
                <a:lnTo>
                  <a:pt x="534" y="785"/>
                </a:lnTo>
                <a:lnTo>
                  <a:pt x="559" y="802"/>
                </a:lnTo>
                <a:lnTo>
                  <a:pt x="620" y="838"/>
                </a:lnTo>
                <a:lnTo>
                  <a:pt x="691" y="878"/>
                </a:lnTo>
                <a:lnTo>
                  <a:pt x="766" y="918"/>
                </a:lnTo>
                <a:lnTo>
                  <a:pt x="842" y="955"/>
                </a:lnTo>
                <a:lnTo>
                  <a:pt x="878" y="972"/>
                </a:lnTo>
                <a:lnTo>
                  <a:pt x="913" y="986"/>
                </a:lnTo>
                <a:lnTo>
                  <a:pt x="944" y="1000"/>
                </a:lnTo>
                <a:lnTo>
                  <a:pt x="973" y="1010"/>
                </a:lnTo>
                <a:lnTo>
                  <a:pt x="998" y="1017"/>
                </a:lnTo>
                <a:lnTo>
                  <a:pt x="1019" y="1022"/>
                </a:lnTo>
                <a:lnTo>
                  <a:pt x="1019" y="1022"/>
                </a:lnTo>
                <a:lnTo>
                  <a:pt x="1036" y="1025"/>
                </a:lnTo>
                <a:lnTo>
                  <a:pt x="1052" y="1026"/>
                </a:lnTo>
                <a:lnTo>
                  <a:pt x="1065" y="1026"/>
                </a:lnTo>
                <a:lnTo>
                  <a:pt x="1077" y="1025"/>
                </a:lnTo>
                <a:lnTo>
                  <a:pt x="1086" y="1022"/>
                </a:lnTo>
                <a:lnTo>
                  <a:pt x="1093" y="1020"/>
                </a:lnTo>
                <a:lnTo>
                  <a:pt x="1099" y="1016"/>
                </a:lnTo>
                <a:lnTo>
                  <a:pt x="1104" y="1013"/>
                </a:lnTo>
                <a:lnTo>
                  <a:pt x="1107" y="1008"/>
                </a:lnTo>
                <a:lnTo>
                  <a:pt x="1108" y="1003"/>
                </a:lnTo>
                <a:lnTo>
                  <a:pt x="1107" y="997"/>
                </a:lnTo>
                <a:lnTo>
                  <a:pt x="1104" y="992"/>
                </a:lnTo>
                <a:lnTo>
                  <a:pt x="1099" y="988"/>
                </a:lnTo>
                <a:lnTo>
                  <a:pt x="1095" y="982"/>
                </a:lnTo>
                <a:lnTo>
                  <a:pt x="1087" y="977"/>
                </a:lnTo>
                <a:lnTo>
                  <a:pt x="1079" y="972"/>
                </a:lnTo>
                <a:lnTo>
                  <a:pt x="1079" y="972"/>
                </a:lnTo>
                <a:lnTo>
                  <a:pt x="975" y="918"/>
                </a:lnTo>
                <a:lnTo>
                  <a:pt x="907" y="884"/>
                </a:lnTo>
                <a:lnTo>
                  <a:pt x="907" y="884"/>
                </a:lnTo>
                <a:lnTo>
                  <a:pt x="906" y="870"/>
                </a:lnTo>
                <a:lnTo>
                  <a:pt x="904" y="855"/>
                </a:lnTo>
                <a:lnTo>
                  <a:pt x="903" y="837"/>
                </a:lnTo>
                <a:lnTo>
                  <a:pt x="903" y="817"/>
                </a:lnTo>
                <a:lnTo>
                  <a:pt x="904" y="797"/>
                </a:lnTo>
                <a:lnTo>
                  <a:pt x="908" y="778"/>
                </a:lnTo>
                <a:lnTo>
                  <a:pt x="912" y="770"/>
                </a:lnTo>
                <a:lnTo>
                  <a:pt x="915" y="763"/>
                </a:lnTo>
                <a:lnTo>
                  <a:pt x="915" y="763"/>
                </a:lnTo>
                <a:lnTo>
                  <a:pt x="925" y="746"/>
                </a:lnTo>
                <a:lnTo>
                  <a:pt x="940" y="723"/>
                </a:lnTo>
                <a:lnTo>
                  <a:pt x="980" y="669"/>
                </a:lnTo>
                <a:lnTo>
                  <a:pt x="1043" y="586"/>
                </a:lnTo>
                <a:lnTo>
                  <a:pt x="1043" y="586"/>
                </a:lnTo>
                <a:lnTo>
                  <a:pt x="1055" y="568"/>
                </a:lnTo>
                <a:lnTo>
                  <a:pt x="1061" y="558"/>
                </a:lnTo>
                <a:lnTo>
                  <a:pt x="1065" y="549"/>
                </a:lnTo>
                <a:lnTo>
                  <a:pt x="1068" y="539"/>
                </a:lnTo>
                <a:lnTo>
                  <a:pt x="1071" y="530"/>
                </a:lnTo>
                <a:lnTo>
                  <a:pt x="1073" y="520"/>
                </a:lnTo>
                <a:lnTo>
                  <a:pt x="1073" y="512"/>
                </a:lnTo>
                <a:lnTo>
                  <a:pt x="1073" y="512"/>
                </a:lnTo>
                <a:lnTo>
                  <a:pt x="1072" y="507"/>
                </a:lnTo>
                <a:lnTo>
                  <a:pt x="1069" y="501"/>
                </a:lnTo>
                <a:lnTo>
                  <a:pt x="1065" y="494"/>
                </a:lnTo>
                <a:lnTo>
                  <a:pt x="1059" y="485"/>
                </a:lnTo>
                <a:lnTo>
                  <a:pt x="1043" y="470"/>
                </a:lnTo>
                <a:lnTo>
                  <a:pt x="1026" y="452"/>
                </a:lnTo>
                <a:lnTo>
                  <a:pt x="993" y="419"/>
                </a:lnTo>
                <a:lnTo>
                  <a:pt x="981" y="408"/>
                </a:lnTo>
                <a:lnTo>
                  <a:pt x="977" y="403"/>
                </a:lnTo>
                <a:lnTo>
                  <a:pt x="975" y="399"/>
                </a:lnTo>
                <a:lnTo>
                  <a:pt x="975" y="399"/>
                </a:lnTo>
                <a:lnTo>
                  <a:pt x="971" y="392"/>
                </a:lnTo>
                <a:lnTo>
                  <a:pt x="965" y="382"/>
                </a:lnTo>
                <a:lnTo>
                  <a:pt x="950" y="362"/>
                </a:lnTo>
                <a:lnTo>
                  <a:pt x="928" y="338"/>
                </a:lnTo>
                <a:lnTo>
                  <a:pt x="977" y="284"/>
                </a:lnTo>
                <a:lnTo>
                  <a:pt x="977" y="284"/>
                </a:lnTo>
                <a:lnTo>
                  <a:pt x="987" y="281"/>
                </a:lnTo>
                <a:lnTo>
                  <a:pt x="1011" y="274"/>
                </a:lnTo>
                <a:lnTo>
                  <a:pt x="1038" y="263"/>
                </a:lnTo>
                <a:lnTo>
                  <a:pt x="1050" y="257"/>
                </a:lnTo>
                <a:lnTo>
                  <a:pt x="1059" y="252"/>
                </a:lnTo>
                <a:lnTo>
                  <a:pt x="1059" y="252"/>
                </a:lnTo>
                <a:lnTo>
                  <a:pt x="1183" y="158"/>
                </a:lnTo>
                <a:lnTo>
                  <a:pt x="1280" y="105"/>
                </a:lnTo>
                <a:lnTo>
                  <a:pt x="1416" y="70"/>
                </a:lnTo>
                <a:lnTo>
                  <a:pt x="1555" y="120"/>
                </a:lnTo>
                <a:lnTo>
                  <a:pt x="1555" y="120"/>
                </a:lnTo>
                <a:lnTo>
                  <a:pt x="1563" y="129"/>
                </a:lnTo>
                <a:lnTo>
                  <a:pt x="1569" y="136"/>
                </a:lnTo>
                <a:lnTo>
                  <a:pt x="1573" y="141"/>
                </a:lnTo>
                <a:lnTo>
                  <a:pt x="1574" y="146"/>
                </a:lnTo>
                <a:lnTo>
                  <a:pt x="1574" y="146"/>
                </a:lnTo>
                <a:lnTo>
                  <a:pt x="1576" y="156"/>
                </a:lnTo>
                <a:lnTo>
                  <a:pt x="1578" y="168"/>
                </a:lnTo>
                <a:lnTo>
                  <a:pt x="1579" y="178"/>
                </a:lnTo>
                <a:lnTo>
                  <a:pt x="1580" y="180"/>
                </a:lnTo>
                <a:lnTo>
                  <a:pt x="1582" y="181"/>
                </a:lnTo>
                <a:lnTo>
                  <a:pt x="1582" y="181"/>
                </a:lnTo>
                <a:lnTo>
                  <a:pt x="1585" y="180"/>
                </a:lnTo>
                <a:lnTo>
                  <a:pt x="1587" y="178"/>
                </a:lnTo>
                <a:lnTo>
                  <a:pt x="1592" y="171"/>
                </a:lnTo>
                <a:lnTo>
                  <a:pt x="1597" y="161"/>
                </a:lnTo>
                <a:lnTo>
                  <a:pt x="1609" y="184"/>
                </a:lnTo>
                <a:lnTo>
                  <a:pt x="1609" y="184"/>
                </a:lnTo>
                <a:lnTo>
                  <a:pt x="1600" y="199"/>
                </a:lnTo>
                <a:lnTo>
                  <a:pt x="1595" y="211"/>
                </a:lnTo>
                <a:lnTo>
                  <a:pt x="1594" y="215"/>
                </a:lnTo>
                <a:lnTo>
                  <a:pt x="1594" y="217"/>
                </a:lnTo>
                <a:lnTo>
                  <a:pt x="1594" y="217"/>
                </a:lnTo>
                <a:lnTo>
                  <a:pt x="1597" y="217"/>
                </a:lnTo>
                <a:lnTo>
                  <a:pt x="1599" y="217"/>
                </a:lnTo>
                <a:lnTo>
                  <a:pt x="1606" y="214"/>
                </a:lnTo>
                <a:lnTo>
                  <a:pt x="1615" y="209"/>
                </a:lnTo>
                <a:lnTo>
                  <a:pt x="1615" y="209"/>
                </a:lnTo>
                <a:lnTo>
                  <a:pt x="1613" y="215"/>
                </a:lnTo>
                <a:lnTo>
                  <a:pt x="1611" y="226"/>
                </a:lnTo>
                <a:lnTo>
                  <a:pt x="1610" y="236"/>
                </a:lnTo>
                <a:lnTo>
                  <a:pt x="1610" y="240"/>
                </a:lnTo>
                <a:lnTo>
                  <a:pt x="1611" y="241"/>
                </a:lnTo>
                <a:lnTo>
                  <a:pt x="1612" y="241"/>
                </a:lnTo>
                <a:lnTo>
                  <a:pt x="1612" y="241"/>
                </a:lnTo>
                <a:lnTo>
                  <a:pt x="1616" y="240"/>
                </a:lnTo>
                <a:lnTo>
                  <a:pt x="1621" y="234"/>
                </a:lnTo>
                <a:lnTo>
                  <a:pt x="1625" y="227"/>
                </a:lnTo>
                <a:lnTo>
                  <a:pt x="1631" y="217"/>
                </a:lnTo>
                <a:lnTo>
                  <a:pt x="1640" y="198"/>
                </a:lnTo>
                <a:lnTo>
                  <a:pt x="1643" y="190"/>
                </a:lnTo>
                <a:lnTo>
                  <a:pt x="1645" y="184"/>
                </a:lnTo>
                <a:lnTo>
                  <a:pt x="1645" y="184"/>
                </a:lnTo>
                <a:lnTo>
                  <a:pt x="1646" y="170"/>
                </a:lnTo>
                <a:lnTo>
                  <a:pt x="1647" y="154"/>
                </a:lnTo>
                <a:lnTo>
                  <a:pt x="1647" y="146"/>
                </a:lnTo>
                <a:lnTo>
                  <a:pt x="1645" y="138"/>
                </a:lnTo>
                <a:lnTo>
                  <a:pt x="1642" y="131"/>
                </a:lnTo>
                <a:lnTo>
                  <a:pt x="1639" y="126"/>
                </a:lnTo>
                <a:lnTo>
                  <a:pt x="1639" y="126"/>
                </a:lnTo>
                <a:lnTo>
                  <a:pt x="1627" y="119"/>
                </a:lnTo>
                <a:lnTo>
                  <a:pt x="1612" y="110"/>
                </a:lnTo>
                <a:lnTo>
                  <a:pt x="1595" y="100"/>
                </a:lnTo>
                <a:lnTo>
                  <a:pt x="1580" y="91"/>
                </a:lnTo>
                <a:lnTo>
                  <a:pt x="1580" y="91"/>
                </a:lnTo>
                <a:lnTo>
                  <a:pt x="1570" y="85"/>
                </a:lnTo>
                <a:lnTo>
                  <a:pt x="1554" y="76"/>
                </a:lnTo>
                <a:lnTo>
                  <a:pt x="1508" y="57"/>
                </a:lnTo>
                <a:lnTo>
                  <a:pt x="1484" y="46"/>
                </a:lnTo>
                <a:lnTo>
                  <a:pt x="1462" y="38"/>
                </a:lnTo>
                <a:lnTo>
                  <a:pt x="1441" y="32"/>
                </a:lnTo>
                <a:lnTo>
                  <a:pt x="1426" y="28"/>
                </a:lnTo>
                <a:lnTo>
                  <a:pt x="1426" y="28"/>
                </a:lnTo>
                <a:lnTo>
                  <a:pt x="1411" y="27"/>
                </a:lnTo>
                <a:lnTo>
                  <a:pt x="1391" y="27"/>
                </a:lnTo>
                <a:lnTo>
                  <a:pt x="1344" y="28"/>
                </a:lnTo>
                <a:lnTo>
                  <a:pt x="1288" y="32"/>
                </a:lnTo>
                <a:lnTo>
                  <a:pt x="1132" y="51"/>
                </a:lnTo>
                <a:lnTo>
                  <a:pt x="1103" y="19"/>
                </a:lnTo>
                <a:lnTo>
                  <a:pt x="1081" y="14"/>
                </a:lnTo>
                <a:lnTo>
                  <a:pt x="1067" y="4"/>
                </a:lnTo>
                <a:lnTo>
                  <a:pt x="1043" y="0"/>
                </a:lnTo>
                <a:lnTo>
                  <a:pt x="1025" y="13"/>
                </a:lnTo>
                <a:lnTo>
                  <a:pt x="1025" y="13"/>
                </a:lnTo>
                <a:lnTo>
                  <a:pt x="1010" y="10"/>
                </a:lnTo>
                <a:lnTo>
                  <a:pt x="1000" y="12"/>
                </a:lnTo>
                <a:lnTo>
                  <a:pt x="998" y="13"/>
                </a:lnTo>
                <a:lnTo>
                  <a:pt x="997" y="13"/>
                </a:lnTo>
                <a:lnTo>
                  <a:pt x="997" y="14"/>
                </a:lnTo>
                <a:lnTo>
                  <a:pt x="997" y="14"/>
                </a:lnTo>
                <a:lnTo>
                  <a:pt x="997" y="18"/>
                </a:lnTo>
                <a:lnTo>
                  <a:pt x="995" y="21"/>
                </a:lnTo>
                <a:lnTo>
                  <a:pt x="988" y="31"/>
                </a:lnTo>
                <a:lnTo>
                  <a:pt x="979" y="43"/>
                </a:lnTo>
                <a:lnTo>
                  <a:pt x="989" y="67"/>
                </a:lnTo>
                <a:lnTo>
                  <a:pt x="983" y="85"/>
                </a:lnTo>
                <a:close/>
                <a:moveTo>
                  <a:pt x="768" y="427"/>
                </a:moveTo>
                <a:lnTo>
                  <a:pt x="800" y="465"/>
                </a:lnTo>
                <a:lnTo>
                  <a:pt x="800" y="465"/>
                </a:lnTo>
                <a:lnTo>
                  <a:pt x="771" y="551"/>
                </a:lnTo>
                <a:lnTo>
                  <a:pt x="771" y="551"/>
                </a:lnTo>
                <a:lnTo>
                  <a:pt x="766" y="568"/>
                </a:lnTo>
                <a:lnTo>
                  <a:pt x="762" y="589"/>
                </a:lnTo>
                <a:lnTo>
                  <a:pt x="759" y="618"/>
                </a:lnTo>
                <a:lnTo>
                  <a:pt x="759" y="618"/>
                </a:lnTo>
                <a:lnTo>
                  <a:pt x="756" y="630"/>
                </a:lnTo>
                <a:lnTo>
                  <a:pt x="754" y="638"/>
                </a:lnTo>
                <a:lnTo>
                  <a:pt x="754" y="638"/>
                </a:lnTo>
                <a:lnTo>
                  <a:pt x="743" y="651"/>
                </a:lnTo>
                <a:lnTo>
                  <a:pt x="735" y="663"/>
                </a:lnTo>
                <a:lnTo>
                  <a:pt x="729" y="674"/>
                </a:lnTo>
                <a:lnTo>
                  <a:pt x="729" y="674"/>
                </a:lnTo>
                <a:lnTo>
                  <a:pt x="720" y="691"/>
                </a:lnTo>
                <a:lnTo>
                  <a:pt x="717" y="699"/>
                </a:lnTo>
                <a:lnTo>
                  <a:pt x="717" y="709"/>
                </a:lnTo>
                <a:lnTo>
                  <a:pt x="717" y="709"/>
                </a:lnTo>
                <a:lnTo>
                  <a:pt x="716" y="718"/>
                </a:lnTo>
                <a:lnTo>
                  <a:pt x="714" y="726"/>
                </a:lnTo>
                <a:lnTo>
                  <a:pt x="712" y="733"/>
                </a:lnTo>
                <a:lnTo>
                  <a:pt x="712" y="733"/>
                </a:lnTo>
                <a:lnTo>
                  <a:pt x="706" y="729"/>
                </a:lnTo>
                <a:lnTo>
                  <a:pt x="693" y="721"/>
                </a:lnTo>
                <a:lnTo>
                  <a:pt x="686" y="718"/>
                </a:lnTo>
                <a:lnTo>
                  <a:pt x="680" y="716"/>
                </a:lnTo>
                <a:lnTo>
                  <a:pt x="679" y="716"/>
                </a:lnTo>
                <a:lnTo>
                  <a:pt x="676" y="717"/>
                </a:lnTo>
                <a:lnTo>
                  <a:pt x="676" y="718"/>
                </a:lnTo>
                <a:lnTo>
                  <a:pt x="676" y="721"/>
                </a:lnTo>
                <a:lnTo>
                  <a:pt x="676" y="721"/>
                </a:lnTo>
                <a:lnTo>
                  <a:pt x="680" y="729"/>
                </a:lnTo>
                <a:lnTo>
                  <a:pt x="683" y="736"/>
                </a:lnTo>
                <a:lnTo>
                  <a:pt x="688" y="741"/>
                </a:lnTo>
                <a:lnTo>
                  <a:pt x="688" y="741"/>
                </a:lnTo>
                <a:lnTo>
                  <a:pt x="683" y="740"/>
                </a:lnTo>
                <a:lnTo>
                  <a:pt x="673" y="740"/>
                </a:lnTo>
                <a:lnTo>
                  <a:pt x="668" y="740"/>
                </a:lnTo>
                <a:lnTo>
                  <a:pt x="663" y="741"/>
                </a:lnTo>
                <a:lnTo>
                  <a:pt x="663" y="742"/>
                </a:lnTo>
                <a:lnTo>
                  <a:pt x="662" y="744"/>
                </a:lnTo>
                <a:lnTo>
                  <a:pt x="664" y="747"/>
                </a:lnTo>
                <a:lnTo>
                  <a:pt x="664" y="747"/>
                </a:lnTo>
                <a:lnTo>
                  <a:pt x="669" y="751"/>
                </a:lnTo>
                <a:lnTo>
                  <a:pt x="676" y="753"/>
                </a:lnTo>
                <a:lnTo>
                  <a:pt x="686" y="757"/>
                </a:lnTo>
                <a:lnTo>
                  <a:pt x="695" y="759"/>
                </a:lnTo>
                <a:lnTo>
                  <a:pt x="714" y="762"/>
                </a:lnTo>
                <a:lnTo>
                  <a:pt x="723" y="762"/>
                </a:lnTo>
                <a:lnTo>
                  <a:pt x="729" y="760"/>
                </a:lnTo>
                <a:lnTo>
                  <a:pt x="729" y="760"/>
                </a:lnTo>
                <a:lnTo>
                  <a:pt x="738" y="758"/>
                </a:lnTo>
                <a:lnTo>
                  <a:pt x="748" y="754"/>
                </a:lnTo>
                <a:lnTo>
                  <a:pt x="753" y="751"/>
                </a:lnTo>
                <a:lnTo>
                  <a:pt x="757" y="747"/>
                </a:lnTo>
                <a:lnTo>
                  <a:pt x="760" y="742"/>
                </a:lnTo>
                <a:lnTo>
                  <a:pt x="762" y="736"/>
                </a:lnTo>
                <a:lnTo>
                  <a:pt x="762" y="736"/>
                </a:lnTo>
                <a:lnTo>
                  <a:pt x="768" y="714"/>
                </a:lnTo>
                <a:lnTo>
                  <a:pt x="779" y="680"/>
                </a:lnTo>
                <a:lnTo>
                  <a:pt x="795" y="630"/>
                </a:lnTo>
                <a:lnTo>
                  <a:pt x="795" y="630"/>
                </a:lnTo>
                <a:lnTo>
                  <a:pt x="804" y="611"/>
                </a:lnTo>
                <a:lnTo>
                  <a:pt x="822" y="579"/>
                </a:lnTo>
                <a:lnTo>
                  <a:pt x="848" y="530"/>
                </a:lnTo>
                <a:lnTo>
                  <a:pt x="848" y="530"/>
                </a:lnTo>
                <a:lnTo>
                  <a:pt x="859" y="508"/>
                </a:lnTo>
                <a:lnTo>
                  <a:pt x="866" y="491"/>
                </a:lnTo>
                <a:lnTo>
                  <a:pt x="866" y="491"/>
                </a:lnTo>
                <a:lnTo>
                  <a:pt x="908" y="515"/>
                </a:lnTo>
                <a:lnTo>
                  <a:pt x="938" y="532"/>
                </a:lnTo>
                <a:lnTo>
                  <a:pt x="952" y="541"/>
                </a:lnTo>
                <a:lnTo>
                  <a:pt x="952" y="541"/>
                </a:lnTo>
                <a:lnTo>
                  <a:pt x="955" y="543"/>
                </a:lnTo>
                <a:lnTo>
                  <a:pt x="957" y="543"/>
                </a:lnTo>
                <a:lnTo>
                  <a:pt x="963" y="545"/>
                </a:lnTo>
                <a:lnTo>
                  <a:pt x="964" y="546"/>
                </a:lnTo>
                <a:lnTo>
                  <a:pt x="964" y="550"/>
                </a:lnTo>
                <a:lnTo>
                  <a:pt x="963" y="555"/>
                </a:lnTo>
                <a:lnTo>
                  <a:pt x="958" y="562"/>
                </a:lnTo>
                <a:lnTo>
                  <a:pt x="958" y="562"/>
                </a:lnTo>
                <a:lnTo>
                  <a:pt x="946" y="583"/>
                </a:lnTo>
                <a:lnTo>
                  <a:pt x="931" y="612"/>
                </a:lnTo>
                <a:lnTo>
                  <a:pt x="916" y="641"/>
                </a:lnTo>
                <a:lnTo>
                  <a:pt x="907" y="665"/>
                </a:lnTo>
                <a:lnTo>
                  <a:pt x="907" y="665"/>
                </a:lnTo>
                <a:lnTo>
                  <a:pt x="900" y="685"/>
                </a:lnTo>
                <a:lnTo>
                  <a:pt x="890" y="709"/>
                </a:lnTo>
                <a:lnTo>
                  <a:pt x="881" y="729"/>
                </a:lnTo>
                <a:lnTo>
                  <a:pt x="875" y="741"/>
                </a:lnTo>
                <a:lnTo>
                  <a:pt x="875" y="741"/>
                </a:lnTo>
                <a:lnTo>
                  <a:pt x="870" y="750"/>
                </a:lnTo>
                <a:lnTo>
                  <a:pt x="865" y="760"/>
                </a:lnTo>
                <a:lnTo>
                  <a:pt x="860" y="773"/>
                </a:lnTo>
                <a:lnTo>
                  <a:pt x="860" y="773"/>
                </a:lnTo>
                <a:lnTo>
                  <a:pt x="859" y="772"/>
                </a:lnTo>
                <a:lnTo>
                  <a:pt x="854" y="772"/>
                </a:lnTo>
                <a:lnTo>
                  <a:pt x="852" y="772"/>
                </a:lnTo>
                <a:lnTo>
                  <a:pt x="848" y="773"/>
                </a:lnTo>
                <a:lnTo>
                  <a:pt x="846" y="776"/>
                </a:lnTo>
                <a:lnTo>
                  <a:pt x="845" y="779"/>
                </a:lnTo>
                <a:lnTo>
                  <a:pt x="845" y="779"/>
                </a:lnTo>
                <a:lnTo>
                  <a:pt x="842" y="787"/>
                </a:lnTo>
                <a:lnTo>
                  <a:pt x="841" y="794"/>
                </a:lnTo>
                <a:lnTo>
                  <a:pt x="840" y="809"/>
                </a:lnTo>
                <a:lnTo>
                  <a:pt x="840" y="854"/>
                </a:lnTo>
                <a:lnTo>
                  <a:pt x="383" y="580"/>
                </a:lnTo>
                <a:lnTo>
                  <a:pt x="383" y="580"/>
                </a:lnTo>
                <a:lnTo>
                  <a:pt x="381" y="574"/>
                </a:lnTo>
                <a:lnTo>
                  <a:pt x="375" y="562"/>
                </a:lnTo>
                <a:lnTo>
                  <a:pt x="373" y="553"/>
                </a:lnTo>
                <a:lnTo>
                  <a:pt x="370" y="546"/>
                </a:lnTo>
                <a:lnTo>
                  <a:pt x="370" y="540"/>
                </a:lnTo>
                <a:lnTo>
                  <a:pt x="371" y="535"/>
                </a:lnTo>
                <a:lnTo>
                  <a:pt x="371" y="535"/>
                </a:lnTo>
                <a:lnTo>
                  <a:pt x="376" y="531"/>
                </a:lnTo>
                <a:lnTo>
                  <a:pt x="383" y="525"/>
                </a:lnTo>
                <a:lnTo>
                  <a:pt x="394" y="519"/>
                </a:lnTo>
                <a:lnTo>
                  <a:pt x="406" y="512"/>
                </a:lnTo>
                <a:lnTo>
                  <a:pt x="419" y="506"/>
                </a:lnTo>
                <a:lnTo>
                  <a:pt x="433" y="500"/>
                </a:lnTo>
                <a:lnTo>
                  <a:pt x="445" y="496"/>
                </a:lnTo>
                <a:lnTo>
                  <a:pt x="457" y="495"/>
                </a:lnTo>
                <a:lnTo>
                  <a:pt x="457" y="495"/>
                </a:lnTo>
                <a:lnTo>
                  <a:pt x="469" y="495"/>
                </a:lnTo>
                <a:lnTo>
                  <a:pt x="482" y="492"/>
                </a:lnTo>
                <a:lnTo>
                  <a:pt x="514" y="484"/>
                </a:lnTo>
                <a:lnTo>
                  <a:pt x="545" y="476"/>
                </a:lnTo>
                <a:lnTo>
                  <a:pt x="573" y="469"/>
                </a:lnTo>
                <a:lnTo>
                  <a:pt x="573" y="469"/>
                </a:lnTo>
                <a:lnTo>
                  <a:pt x="636" y="458"/>
                </a:lnTo>
                <a:lnTo>
                  <a:pt x="667" y="451"/>
                </a:lnTo>
                <a:lnTo>
                  <a:pt x="680" y="447"/>
                </a:lnTo>
                <a:lnTo>
                  <a:pt x="691" y="443"/>
                </a:lnTo>
                <a:lnTo>
                  <a:pt x="691" y="443"/>
                </a:lnTo>
                <a:lnTo>
                  <a:pt x="705" y="436"/>
                </a:lnTo>
                <a:lnTo>
                  <a:pt x="713" y="430"/>
                </a:lnTo>
                <a:lnTo>
                  <a:pt x="720" y="424"/>
                </a:lnTo>
                <a:lnTo>
                  <a:pt x="720" y="424"/>
                </a:lnTo>
                <a:lnTo>
                  <a:pt x="735" y="413"/>
                </a:lnTo>
                <a:lnTo>
                  <a:pt x="747" y="405"/>
                </a:lnTo>
                <a:lnTo>
                  <a:pt x="768" y="4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FAC9C08-289E-47FD-A32E-FE19E252A199}"/>
              </a:ext>
            </a:extLst>
          </p:cNvPr>
          <p:cNvSpPr>
            <a:spLocks noEditPoints="1"/>
          </p:cNvSpPr>
          <p:nvPr/>
        </p:nvSpPr>
        <p:spPr bwMode="auto">
          <a:xfrm>
            <a:off x="2627518" y="4717008"/>
            <a:ext cx="914478" cy="1584399"/>
          </a:xfrm>
          <a:custGeom>
            <a:avLst/>
            <a:gdLst>
              <a:gd name="T0" fmla="*/ 82 w 789"/>
              <a:gd name="T1" fmla="*/ 346 h 1367"/>
              <a:gd name="T2" fmla="*/ 223 w 789"/>
              <a:gd name="T3" fmla="*/ 278 h 1367"/>
              <a:gd name="T4" fmla="*/ 318 w 789"/>
              <a:gd name="T5" fmla="*/ 392 h 1367"/>
              <a:gd name="T6" fmla="*/ 394 w 789"/>
              <a:gd name="T7" fmla="*/ 511 h 1367"/>
              <a:gd name="T8" fmla="*/ 444 w 789"/>
              <a:gd name="T9" fmla="*/ 598 h 1367"/>
              <a:gd name="T10" fmla="*/ 279 w 789"/>
              <a:gd name="T11" fmla="*/ 778 h 1367"/>
              <a:gd name="T12" fmla="*/ 235 w 789"/>
              <a:gd name="T13" fmla="*/ 865 h 1367"/>
              <a:gd name="T14" fmla="*/ 241 w 789"/>
              <a:gd name="T15" fmla="*/ 946 h 1367"/>
              <a:gd name="T16" fmla="*/ 371 w 789"/>
              <a:gd name="T17" fmla="*/ 1129 h 1367"/>
              <a:gd name="T18" fmla="*/ 235 w 789"/>
              <a:gd name="T19" fmla="*/ 1132 h 1367"/>
              <a:gd name="T20" fmla="*/ 88 w 789"/>
              <a:gd name="T21" fmla="*/ 1142 h 1367"/>
              <a:gd name="T22" fmla="*/ 77 w 789"/>
              <a:gd name="T23" fmla="*/ 1175 h 1367"/>
              <a:gd name="T24" fmla="*/ 252 w 789"/>
              <a:gd name="T25" fmla="*/ 1269 h 1367"/>
              <a:gd name="T26" fmla="*/ 538 w 789"/>
              <a:gd name="T27" fmla="*/ 1365 h 1367"/>
              <a:gd name="T28" fmla="*/ 743 w 789"/>
              <a:gd name="T29" fmla="*/ 1337 h 1367"/>
              <a:gd name="T30" fmla="*/ 784 w 789"/>
              <a:gd name="T31" fmla="*/ 1310 h 1367"/>
              <a:gd name="T32" fmla="*/ 615 w 789"/>
              <a:gd name="T33" fmla="*/ 1237 h 1367"/>
              <a:gd name="T34" fmla="*/ 601 w 789"/>
              <a:gd name="T35" fmla="*/ 1209 h 1367"/>
              <a:gd name="T36" fmla="*/ 591 w 789"/>
              <a:gd name="T37" fmla="*/ 998 h 1367"/>
              <a:gd name="T38" fmla="*/ 542 w 789"/>
              <a:gd name="T39" fmla="*/ 876 h 1367"/>
              <a:gd name="T40" fmla="*/ 573 w 789"/>
              <a:gd name="T41" fmla="*/ 831 h 1367"/>
              <a:gd name="T42" fmla="*/ 679 w 789"/>
              <a:gd name="T43" fmla="*/ 727 h 1367"/>
              <a:gd name="T44" fmla="*/ 729 w 789"/>
              <a:gd name="T45" fmla="*/ 613 h 1367"/>
              <a:gd name="T46" fmla="*/ 711 w 789"/>
              <a:gd name="T47" fmla="*/ 515 h 1367"/>
              <a:gd name="T48" fmla="*/ 612 w 789"/>
              <a:gd name="T49" fmla="*/ 339 h 1367"/>
              <a:gd name="T50" fmla="*/ 515 w 789"/>
              <a:gd name="T51" fmla="*/ 218 h 1367"/>
              <a:gd name="T52" fmla="*/ 447 w 789"/>
              <a:gd name="T53" fmla="*/ 172 h 1367"/>
              <a:gd name="T54" fmla="*/ 475 w 789"/>
              <a:gd name="T55" fmla="*/ 101 h 1367"/>
              <a:gd name="T56" fmla="*/ 468 w 789"/>
              <a:gd name="T57" fmla="*/ 41 h 1367"/>
              <a:gd name="T58" fmla="*/ 430 w 789"/>
              <a:gd name="T59" fmla="*/ 8 h 1367"/>
              <a:gd name="T60" fmla="*/ 381 w 789"/>
              <a:gd name="T61" fmla="*/ 1 h 1367"/>
              <a:gd name="T62" fmla="*/ 322 w 789"/>
              <a:gd name="T63" fmla="*/ 21 h 1367"/>
              <a:gd name="T64" fmla="*/ 301 w 789"/>
              <a:gd name="T65" fmla="*/ 55 h 1367"/>
              <a:gd name="T66" fmla="*/ 289 w 789"/>
              <a:gd name="T67" fmla="*/ 65 h 1367"/>
              <a:gd name="T68" fmla="*/ 293 w 789"/>
              <a:gd name="T69" fmla="*/ 95 h 1367"/>
              <a:gd name="T70" fmla="*/ 267 w 789"/>
              <a:gd name="T71" fmla="*/ 178 h 1367"/>
              <a:gd name="T72" fmla="*/ 144 w 789"/>
              <a:gd name="T73" fmla="*/ 240 h 1367"/>
              <a:gd name="T74" fmla="*/ 38 w 789"/>
              <a:gd name="T75" fmla="*/ 302 h 1367"/>
              <a:gd name="T76" fmla="*/ 1 w 789"/>
              <a:gd name="T77" fmla="*/ 351 h 1367"/>
              <a:gd name="T78" fmla="*/ 26 w 789"/>
              <a:gd name="T79" fmla="*/ 519 h 1367"/>
              <a:gd name="T80" fmla="*/ 44 w 789"/>
              <a:gd name="T81" fmla="*/ 598 h 1367"/>
              <a:gd name="T82" fmla="*/ 53 w 789"/>
              <a:gd name="T83" fmla="*/ 575 h 1367"/>
              <a:gd name="T84" fmla="*/ 70 w 789"/>
              <a:gd name="T85" fmla="*/ 600 h 1367"/>
              <a:gd name="T86" fmla="*/ 92 w 789"/>
              <a:gd name="T87" fmla="*/ 598 h 1367"/>
              <a:gd name="T88" fmla="*/ 88 w 789"/>
              <a:gd name="T89" fmla="*/ 540 h 1367"/>
              <a:gd name="T90" fmla="*/ 100 w 789"/>
              <a:gd name="T91" fmla="*/ 559 h 1367"/>
              <a:gd name="T92" fmla="*/ 112 w 789"/>
              <a:gd name="T93" fmla="*/ 537 h 1367"/>
              <a:gd name="T94" fmla="*/ 94 w 789"/>
              <a:gd name="T95" fmla="*/ 492 h 1367"/>
              <a:gd name="T96" fmla="*/ 80 w 789"/>
              <a:gd name="T97" fmla="*/ 406 h 1367"/>
              <a:gd name="T98" fmla="*/ 430 w 789"/>
              <a:gd name="T99" fmla="*/ 883 h 1367"/>
              <a:gd name="T100" fmla="*/ 462 w 789"/>
              <a:gd name="T101" fmla="*/ 901 h 1367"/>
              <a:gd name="T102" fmla="*/ 526 w 789"/>
              <a:gd name="T103" fmla="*/ 1033 h 1367"/>
              <a:gd name="T104" fmla="*/ 556 w 789"/>
              <a:gd name="T105" fmla="*/ 1190 h 1367"/>
              <a:gd name="T106" fmla="*/ 478 w 789"/>
              <a:gd name="T107" fmla="*/ 1186 h 1367"/>
              <a:gd name="T108" fmla="*/ 452 w 789"/>
              <a:gd name="T109" fmla="*/ 1149 h 1367"/>
              <a:gd name="T110" fmla="*/ 403 w 789"/>
              <a:gd name="T111" fmla="*/ 1015 h 1367"/>
              <a:gd name="T112" fmla="*/ 398 w 789"/>
              <a:gd name="T113" fmla="*/ 856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9" h="1367">
                <a:moveTo>
                  <a:pt x="80" y="406"/>
                </a:moveTo>
                <a:lnTo>
                  <a:pt x="80" y="346"/>
                </a:lnTo>
                <a:lnTo>
                  <a:pt x="80" y="346"/>
                </a:lnTo>
                <a:lnTo>
                  <a:pt x="79" y="345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6" y="345"/>
                </a:lnTo>
                <a:lnTo>
                  <a:pt x="107" y="337"/>
                </a:lnTo>
                <a:lnTo>
                  <a:pt x="107" y="337"/>
                </a:lnTo>
                <a:lnTo>
                  <a:pt x="138" y="321"/>
                </a:lnTo>
                <a:lnTo>
                  <a:pt x="174" y="302"/>
                </a:lnTo>
                <a:lnTo>
                  <a:pt x="205" y="285"/>
                </a:lnTo>
                <a:lnTo>
                  <a:pt x="217" y="281"/>
                </a:lnTo>
                <a:lnTo>
                  <a:pt x="223" y="278"/>
                </a:lnTo>
                <a:lnTo>
                  <a:pt x="223" y="278"/>
                </a:lnTo>
                <a:lnTo>
                  <a:pt x="226" y="278"/>
                </a:lnTo>
                <a:lnTo>
                  <a:pt x="229" y="282"/>
                </a:lnTo>
                <a:lnTo>
                  <a:pt x="239" y="293"/>
                </a:lnTo>
                <a:lnTo>
                  <a:pt x="266" y="327"/>
                </a:lnTo>
                <a:lnTo>
                  <a:pt x="296" y="366"/>
                </a:lnTo>
                <a:lnTo>
                  <a:pt x="308" y="381"/>
                </a:lnTo>
                <a:lnTo>
                  <a:pt x="318" y="392"/>
                </a:lnTo>
                <a:lnTo>
                  <a:pt x="318" y="392"/>
                </a:lnTo>
                <a:lnTo>
                  <a:pt x="330" y="404"/>
                </a:lnTo>
                <a:lnTo>
                  <a:pt x="339" y="417"/>
                </a:lnTo>
                <a:lnTo>
                  <a:pt x="350" y="434"/>
                </a:lnTo>
                <a:lnTo>
                  <a:pt x="364" y="460"/>
                </a:lnTo>
                <a:lnTo>
                  <a:pt x="364" y="460"/>
                </a:lnTo>
                <a:lnTo>
                  <a:pt x="380" y="489"/>
                </a:lnTo>
                <a:lnTo>
                  <a:pt x="394" y="511"/>
                </a:lnTo>
                <a:lnTo>
                  <a:pt x="406" y="529"/>
                </a:lnTo>
                <a:lnTo>
                  <a:pt x="411" y="539"/>
                </a:lnTo>
                <a:lnTo>
                  <a:pt x="416" y="547"/>
                </a:lnTo>
                <a:lnTo>
                  <a:pt x="416" y="547"/>
                </a:lnTo>
                <a:lnTo>
                  <a:pt x="419" y="556"/>
                </a:lnTo>
                <a:lnTo>
                  <a:pt x="424" y="565"/>
                </a:lnTo>
                <a:lnTo>
                  <a:pt x="435" y="583"/>
                </a:lnTo>
                <a:lnTo>
                  <a:pt x="444" y="598"/>
                </a:lnTo>
                <a:lnTo>
                  <a:pt x="447" y="602"/>
                </a:lnTo>
                <a:lnTo>
                  <a:pt x="448" y="605"/>
                </a:lnTo>
                <a:lnTo>
                  <a:pt x="448" y="605"/>
                </a:lnTo>
                <a:lnTo>
                  <a:pt x="373" y="680"/>
                </a:lnTo>
                <a:lnTo>
                  <a:pt x="319" y="734"/>
                </a:lnTo>
                <a:lnTo>
                  <a:pt x="289" y="766"/>
                </a:lnTo>
                <a:lnTo>
                  <a:pt x="289" y="766"/>
                </a:lnTo>
                <a:lnTo>
                  <a:pt x="279" y="778"/>
                </a:lnTo>
                <a:lnTo>
                  <a:pt x="272" y="787"/>
                </a:lnTo>
                <a:lnTo>
                  <a:pt x="270" y="794"/>
                </a:lnTo>
                <a:lnTo>
                  <a:pt x="269" y="797"/>
                </a:lnTo>
                <a:lnTo>
                  <a:pt x="269" y="797"/>
                </a:lnTo>
                <a:lnTo>
                  <a:pt x="267" y="803"/>
                </a:lnTo>
                <a:lnTo>
                  <a:pt x="261" y="814"/>
                </a:lnTo>
                <a:lnTo>
                  <a:pt x="245" y="848"/>
                </a:lnTo>
                <a:lnTo>
                  <a:pt x="235" y="865"/>
                </a:lnTo>
                <a:lnTo>
                  <a:pt x="227" y="883"/>
                </a:lnTo>
                <a:lnTo>
                  <a:pt x="222" y="899"/>
                </a:lnTo>
                <a:lnTo>
                  <a:pt x="221" y="905"/>
                </a:lnTo>
                <a:lnTo>
                  <a:pt x="221" y="910"/>
                </a:lnTo>
                <a:lnTo>
                  <a:pt x="221" y="910"/>
                </a:lnTo>
                <a:lnTo>
                  <a:pt x="222" y="916"/>
                </a:lnTo>
                <a:lnTo>
                  <a:pt x="227" y="923"/>
                </a:lnTo>
                <a:lnTo>
                  <a:pt x="241" y="946"/>
                </a:lnTo>
                <a:lnTo>
                  <a:pt x="261" y="973"/>
                </a:lnTo>
                <a:lnTo>
                  <a:pt x="284" y="1004"/>
                </a:lnTo>
                <a:lnTo>
                  <a:pt x="331" y="1064"/>
                </a:lnTo>
                <a:lnTo>
                  <a:pt x="349" y="1088"/>
                </a:lnTo>
                <a:lnTo>
                  <a:pt x="361" y="1105"/>
                </a:lnTo>
                <a:lnTo>
                  <a:pt x="361" y="1105"/>
                </a:lnTo>
                <a:lnTo>
                  <a:pt x="367" y="1117"/>
                </a:lnTo>
                <a:lnTo>
                  <a:pt x="371" y="1129"/>
                </a:lnTo>
                <a:lnTo>
                  <a:pt x="380" y="1150"/>
                </a:lnTo>
                <a:lnTo>
                  <a:pt x="383" y="1166"/>
                </a:lnTo>
                <a:lnTo>
                  <a:pt x="385" y="1172"/>
                </a:lnTo>
                <a:lnTo>
                  <a:pt x="385" y="1172"/>
                </a:lnTo>
                <a:lnTo>
                  <a:pt x="361" y="1163"/>
                </a:lnTo>
                <a:lnTo>
                  <a:pt x="302" y="1148"/>
                </a:lnTo>
                <a:lnTo>
                  <a:pt x="269" y="1139"/>
                </a:lnTo>
                <a:lnTo>
                  <a:pt x="235" y="1132"/>
                </a:lnTo>
                <a:lnTo>
                  <a:pt x="208" y="1127"/>
                </a:lnTo>
                <a:lnTo>
                  <a:pt x="196" y="1126"/>
                </a:lnTo>
                <a:lnTo>
                  <a:pt x="186" y="1126"/>
                </a:lnTo>
                <a:lnTo>
                  <a:pt x="186" y="1126"/>
                </a:lnTo>
                <a:lnTo>
                  <a:pt x="144" y="1131"/>
                </a:lnTo>
                <a:lnTo>
                  <a:pt x="119" y="1133"/>
                </a:lnTo>
                <a:lnTo>
                  <a:pt x="98" y="1138"/>
                </a:lnTo>
                <a:lnTo>
                  <a:pt x="88" y="1142"/>
                </a:lnTo>
                <a:lnTo>
                  <a:pt x="80" y="1145"/>
                </a:lnTo>
                <a:lnTo>
                  <a:pt x="74" y="1150"/>
                </a:lnTo>
                <a:lnTo>
                  <a:pt x="70" y="1155"/>
                </a:lnTo>
                <a:lnTo>
                  <a:pt x="69" y="1157"/>
                </a:lnTo>
                <a:lnTo>
                  <a:pt x="69" y="1161"/>
                </a:lnTo>
                <a:lnTo>
                  <a:pt x="70" y="1164"/>
                </a:lnTo>
                <a:lnTo>
                  <a:pt x="71" y="1168"/>
                </a:lnTo>
                <a:lnTo>
                  <a:pt x="77" y="1175"/>
                </a:lnTo>
                <a:lnTo>
                  <a:pt x="87" y="1185"/>
                </a:lnTo>
                <a:lnTo>
                  <a:pt x="87" y="1185"/>
                </a:lnTo>
                <a:lnTo>
                  <a:pt x="99" y="1193"/>
                </a:lnTo>
                <a:lnTo>
                  <a:pt x="112" y="1203"/>
                </a:lnTo>
                <a:lnTo>
                  <a:pt x="142" y="1219"/>
                </a:lnTo>
                <a:lnTo>
                  <a:pt x="175" y="1236"/>
                </a:lnTo>
                <a:lnTo>
                  <a:pt x="211" y="1252"/>
                </a:lnTo>
                <a:lnTo>
                  <a:pt x="252" y="1269"/>
                </a:lnTo>
                <a:lnTo>
                  <a:pt x="296" y="1285"/>
                </a:lnTo>
                <a:lnTo>
                  <a:pt x="397" y="1322"/>
                </a:lnTo>
                <a:lnTo>
                  <a:pt x="397" y="1322"/>
                </a:lnTo>
                <a:lnTo>
                  <a:pt x="444" y="1340"/>
                </a:lnTo>
                <a:lnTo>
                  <a:pt x="483" y="1352"/>
                </a:lnTo>
                <a:lnTo>
                  <a:pt x="512" y="1361"/>
                </a:lnTo>
                <a:lnTo>
                  <a:pt x="526" y="1363"/>
                </a:lnTo>
                <a:lnTo>
                  <a:pt x="538" y="1365"/>
                </a:lnTo>
                <a:lnTo>
                  <a:pt x="550" y="1367"/>
                </a:lnTo>
                <a:lnTo>
                  <a:pt x="562" y="1367"/>
                </a:lnTo>
                <a:lnTo>
                  <a:pt x="587" y="1364"/>
                </a:lnTo>
                <a:lnTo>
                  <a:pt x="614" y="1361"/>
                </a:lnTo>
                <a:lnTo>
                  <a:pt x="649" y="1353"/>
                </a:lnTo>
                <a:lnTo>
                  <a:pt x="649" y="1353"/>
                </a:lnTo>
                <a:lnTo>
                  <a:pt x="717" y="1343"/>
                </a:lnTo>
                <a:lnTo>
                  <a:pt x="743" y="1337"/>
                </a:lnTo>
                <a:lnTo>
                  <a:pt x="764" y="1332"/>
                </a:lnTo>
                <a:lnTo>
                  <a:pt x="778" y="1328"/>
                </a:lnTo>
                <a:lnTo>
                  <a:pt x="783" y="1326"/>
                </a:lnTo>
                <a:lnTo>
                  <a:pt x="786" y="1322"/>
                </a:lnTo>
                <a:lnTo>
                  <a:pt x="789" y="1320"/>
                </a:lnTo>
                <a:lnTo>
                  <a:pt x="789" y="1318"/>
                </a:lnTo>
                <a:lnTo>
                  <a:pt x="786" y="1314"/>
                </a:lnTo>
                <a:lnTo>
                  <a:pt x="784" y="1310"/>
                </a:lnTo>
                <a:lnTo>
                  <a:pt x="784" y="1310"/>
                </a:lnTo>
                <a:lnTo>
                  <a:pt x="778" y="1307"/>
                </a:lnTo>
                <a:lnTo>
                  <a:pt x="770" y="1303"/>
                </a:lnTo>
                <a:lnTo>
                  <a:pt x="748" y="1292"/>
                </a:lnTo>
                <a:lnTo>
                  <a:pt x="692" y="1269"/>
                </a:lnTo>
                <a:lnTo>
                  <a:pt x="639" y="1248"/>
                </a:lnTo>
                <a:lnTo>
                  <a:pt x="615" y="1237"/>
                </a:lnTo>
                <a:lnTo>
                  <a:pt x="615" y="1237"/>
                </a:lnTo>
                <a:lnTo>
                  <a:pt x="612" y="1236"/>
                </a:lnTo>
                <a:lnTo>
                  <a:pt x="611" y="1236"/>
                </a:lnTo>
                <a:lnTo>
                  <a:pt x="608" y="1234"/>
                </a:lnTo>
                <a:lnTo>
                  <a:pt x="606" y="1231"/>
                </a:lnTo>
                <a:lnTo>
                  <a:pt x="603" y="1227"/>
                </a:lnTo>
                <a:lnTo>
                  <a:pt x="602" y="1219"/>
                </a:lnTo>
                <a:lnTo>
                  <a:pt x="601" y="1209"/>
                </a:lnTo>
                <a:lnTo>
                  <a:pt x="601" y="1209"/>
                </a:lnTo>
                <a:lnTo>
                  <a:pt x="600" y="1193"/>
                </a:lnTo>
                <a:lnTo>
                  <a:pt x="601" y="1170"/>
                </a:lnTo>
                <a:lnTo>
                  <a:pt x="601" y="1112"/>
                </a:lnTo>
                <a:lnTo>
                  <a:pt x="601" y="1080"/>
                </a:lnTo>
                <a:lnTo>
                  <a:pt x="600" y="1048"/>
                </a:lnTo>
                <a:lnTo>
                  <a:pt x="596" y="1021"/>
                </a:lnTo>
                <a:lnTo>
                  <a:pt x="594" y="1009"/>
                </a:lnTo>
                <a:lnTo>
                  <a:pt x="591" y="998"/>
                </a:lnTo>
                <a:lnTo>
                  <a:pt x="591" y="998"/>
                </a:lnTo>
                <a:lnTo>
                  <a:pt x="584" y="979"/>
                </a:lnTo>
                <a:lnTo>
                  <a:pt x="577" y="959"/>
                </a:lnTo>
                <a:lnTo>
                  <a:pt x="560" y="920"/>
                </a:lnTo>
                <a:lnTo>
                  <a:pt x="547" y="891"/>
                </a:lnTo>
                <a:lnTo>
                  <a:pt x="544" y="881"/>
                </a:lnTo>
                <a:lnTo>
                  <a:pt x="542" y="876"/>
                </a:lnTo>
                <a:lnTo>
                  <a:pt x="542" y="876"/>
                </a:lnTo>
                <a:lnTo>
                  <a:pt x="542" y="869"/>
                </a:lnTo>
                <a:lnTo>
                  <a:pt x="545" y="859"/>
                </a:lnTo>
                <a:lnTo>
                  <a:pt x="548" y="855"/>
                </a:lnTo>
                <a:lnTo>
                  <a:pt x="552" y="849"/>
                </a:lnTo>
                <a:lnTo>
                  <a:pt x="557" y="844"/>
                </a:lnTo>
                <a:lnTo>
                  <a:pt x="564" y="838"/>
                </a:lnTo>
                <a:lnTo>
                  <a:pt x="564" y="838"/>
                </a:lnTo>
                <a:lnTo>
                  <a:pt x="573" y="831"/>
                </a:lnTo>
                <a:lnTo>
                  <a:pt x="585" y="819"/>
                </a:lnTo>
                <a:lnTo>
                  <a:pt x="614" y="790"/>
                </a:lnTo>
                <a:lnTo>
                  <a:pt x="642" y="761"/>
                </a:lnTo>
                <a:lnTo>
                  <a:pt x="654" y="751"/>
                </a:lnTo>
                <a:lnTo>
                  <a:pt x="662" y="742"/>
                </a:lnTo>
                <a:lnTo>
                  <a:pt x="662" y="742"/>
                </a:lnTo>
                <a:lnTo>
                  <a:pt x="670" y="736"/>
                </a:lnTo>
                <a:lnTo>
                  <a:pt x="679" y="727"/>
                </a:lnTo>
                <a:lnTo>
                  <a:pt x="689" y="715"/>
                </a:lnTo>
                <a:lnTo>
                  <a:pt x="699" y="700"/>
                </a:lnTo>
                <a:lnTo>
                  <a:pt x="709" y="684"/>
                </a:lnTo>
                <a:lnTo>
                  <a:pt x="717" y="663"/>
                </a:lnTo>
                <a:lnTo>
                  <a:pt x="721" y="651"/>
                </a:lnTo>
                <a:lnTo>
                  <a:pt x="724" y="639"/>
                </a:lnTo>
                <a:lnTo>
                  <a:pt x="726" y="627"/>
                </a:lnTo>
                <a:lnTo>
                  <a:pt x="729" y="613"/>
                </a:lnTo>
                <a:lnTo>
                  <a:pt x="729" y="613"/>
                </a:lnTo>
                <a:lnTo>
                  <a:pt x="730" y="600"/>
                </a:lnTo>
                <a:lnTo>
                  <a:pt x="730" y="587"/>
                </a:lnTo>
                <a:lnTo>
                  <a:pt x="729" y="575"/>
                </a:lnTo>
                <a:lnTo>
                  <a:pt x="728" y="564"/>
                </a:lnTo>
                <a:lnTo>
                  <a:pt x="723" y="544"/>
                </a:lnTo>
                <a:lnTo>
                  <a:pt x="717" y="527"/>
                </a:lnTo>
                <a:lnTo>
                  <a:pt x="711" y="515"/>
                </a:lnTo>
                <a:lnTo>
                  <a:pt x="705" y="505"/>
                </a:lnTo>
                <a:lnTo>
                  <a:pt x="700" y="497"/>
                </a:lnTo>
                <a:lnTo>
                  <a:pt x="700" y="497"/>
                </a:lnTo>
                <a:lnTo>
                  <a:pt x="668" y="444"/>
                </a:lnTo>
                <a:lnTo>
                  <a:pt x="621" y="364"/>
                </a:lnTo>
                <a:lnTo>
                  <a:pt x="621" y="364"/>
                </a:lnTo>
                <a:lnTo>
                  <a:pt x="615" y="351"/>
                </a:lnTo>
                <a:lnTo>
                  <a:pt x="612" y="339"/>
                </a:lnTo>
                <a:lnTo>
                  <a:pt x="606" y="318"/>
                </a:lnTo>
                <a:lnTo>
                  <a:pt x="602" y="307"/>
                </a:lnTo>
                <a:lnTo>
                  <a:pt x="596" y="296"/>
                </a:lnTo>
                <a:lnTo>
                  <a:pt x="587" y="283"/>
                </a:lnTo>
                <a:lnTo>
                  <a:pt x="573" y="269"/>
                </a:lnTo>
                <a:lnTo>
                  <a:pt x="573" y="269"/>
                </a:lnTo>
                <a:lnTo>
                  <a:pt x="527" y="228"/>
                </a:lnTo>
                <a:lnTo>
                  <a:pt x="515" y="218"/>
                </a:lnTo>
                <a:lnTo>
                  <a:pt x="505" y="211"/>
                </a:lnTo>
                <a:lnTo>
                  <a:pt x="505" y="211"/>
                </a:lnTo>
                <a:lnTo>
                  <a:pt x="477" y="195"/>
                </a:lnTo>
                <a:lnTo>
                  <a:pt x="456" y="184"/>
                </a:lnTo>
                <a:lnTo>
                  <a:pt x="456" y="184"/>
                </a:lnTo>
                <a:lnTo>
                  <a:pt x="452" y="179"/>
                </a:lnTo>
                <a:lnTo>
                  <a:pt x="448" y="175"/>
                </a:lnTo>
                <a:lnTo>
                  <a:pt x="447" y="172"/>
                </a:lnTo>
                <a:lnTo>
                  <a:pt x="447" y="172"/>
                </a:lnTo>
                <a:lnTo>
                  <a:pt x="448" y="159"/>
                </a:lnTo>
                <a:lnTo>
                  <a:pt x="448" y="159"/>
                </a:lnTo>
                <a:lnTo>
                  <a:pt x="452" y="154"/>
                </a:lnTo>
                <a:lnTo>
                  <a:pt x="460" y="139"/>
                </a:lnTo>
                <a:lnTo>
                  <a:pt x="469" y="120"/>
                </a:lnTo>
                <a:lnTo>
                  <a:pt x="473" y="111"/>
                </a:lnTo>
                <a:lnTo>
                  <a:pt x="475" y="101"/>
                </a:lnTo>
                <a:lnTo>
                  <a:pt x="475" y="101"/>
                </a:lnTo>
                <a:lnTo>
                  <a:pt x="478" y="86"/>
                </a:lnTo>
                <a:lnTo>
                  <a:pt x="479" y="74"/>
                </a:lnTo>
                <a:lnTo>
                  <a:pt x="479" y="61"/>
                </a:lnTo>
                <a:lnTo>
                  <a:pt x="479" y="61"/>
                </a:lnTo>
                <a:lnTo>
                  <a:pt x="478" y="57"/>
                </a:lnTo>
                <a:lnTo>
                  <a:pt x="474" y="50"/>
                </a:lnTo>
                <a:lnTo>
                  <a:pt x="468" y="41"/>
                </a:lnTo>
                <a:lnTo>
                  <a:pt x="456" y="34"/>
                </a:lnTo>
                <a:lnTo>
                  <a:pt x="452" y="17"/>
                </a:lnTo>
                <a:lnTo>
                  <a:pt x="452" y="17"/>
                </a:lnTo>
                <a:lnTo>
                  <a:pt x="441" y="14"/>
                </a:lnTo>
                <a:lnTo>
                  <a:pt x="434" y="10"/>
                </a:lnTo>
                <a:lnTo>
                  <a:pt x="431" y="9"/>
                </a:lnTo>
                <a:lnTo>
                  <a:pt x="430" y="8"/>
                </a:lnTo>
                <a:lnTo>
                  <a:pt x="430" y="8"/>
                </a:lnTo>
                <a:lnTo>
                  <a:pt x="429" y="7"/>
                </a:lnTo>
                <a:lnTo>
                  <a:pt x="428" y="6"/>
                </a:lnTo>
                <a:lnTo>
                  <a:pt x="424" y="6"/>
                </a:lnTo>
                <a:lnTo>
                  <a:pt x="420" y="8"/>
                </a:lnTo>
                <a:lnTo>
                  <a:pt x="411" y="6"/>
                </a:lnTo>
                <a:lnTo>
                  <a:pt x="394" y="2"/>
                </a:lnTo>
                <a:lnTo>
                  <a:pt x="394" y="2"/>
                </a:lnTo>
                <a:lnTo>
                  <a:pt x="381" y="1"/>
                </a:lnTo>
                <a:lnTo>
                  <a:pt x="369" y="0"/>
                </a:lnTo>
                <a:lnTo>
                  <a:pt x="359" y="1"/>
                </a:lnTo>
                <a:lnTo>
                  <a:pt x="359" y="1"/>
                </a:lnTo>
                <a:lnTo>
                  <a:pt x="351" y="4"/>
                </a:lnTo>
                <a:lnTo>
                  <a:pt x="343" y="8"/>
                </a:lnTo>
                <a:lnTo>
                  <a:pt x="328" y="17"/>
                </a:lnTo>
                <a:lnTo>
                  <a:pt x="328" y="17"/>
                </a:lnTo>
                <a:lnTo>
                  <a:pt x="322" y="21"/>
                </a:lnTo>
                <a:lnTo>
                  <a:pt x="316" y="25"/>
                </a:lnTo>
                <a:lnTo>
                  <a:pt x="312" y="27"/>
                </a:lnTo>
                <a:lnTo>
                  <a:pt x="309" y="29"/>
                </a:lnTo>
                <a:lnTo>
                  <a:pt x="308" y="32"/>
                </a:lnTo>
                <a:lnTo>
                  <a:pt x="308" y="32"/>
                </a:lnTo>
                <a:lnTo>
                  <a:pt x="303" y="45"/>
                </a:lnTo>
                <a:lnTo>
                  <a:pt x="301" y="55"/>
                </a:lnTo>
                <a:lnTo>
                  <a:pt x="301" y="55"/>
                </a:lnTo>
                <a:lnTo>
                  <a:pt x="301" y="56"/>
                </a:lnTo>
                <a:lnTo>
                  <a:pt x="299" y="56"/>
                </a:lnTo>
                <a:lnTo>
                  <a:pt x="293" y="57"/>
                </a:lnTo>
                <a:lnTo>
                  <a:pt x="289" y="58"/>
                </a:lnTo>
                <a:lnTo>
                  <a:pt x="287" y="59"/>
                </a:lnTo>
                <a:lnTo>
                  <a:pt x="287" y="62"/>
                </a:lnTo>
                <a:lnTo>
                  <a:pt x="289" y="65"/>
                </a:lnTo>
                <a:lnTo>
                  <a:pt x="289" y="65"/>
                </a:lnTo>
                <a:lnTo>
                  <a:pt x="293" y="70"/>
                </a:lnTo>
                <a:lnTo>
                  <a:pt x="295" y="75"/>
                </a:lnTo>
                <a:lnTo>
                  <a:pt x="295" y="77"/>
                </a:lnTo>
                <a:lnTo>
                  <a:pt x="294" y="82"/>
                </a:lnTo>
                <a:lnTo>
                  <a:pt x="294" y="82"/>
                </a:lnTo>
                <a:lnTo>
                  <a:pt x="291" y="89"/>
                </a:lnTo>
                <a:lnTo>
                  <a:pt x="291" y="92"/>
                </a:lnTo>
                <a:lnTo>
                  <a:pt x="293" y="95"/>
                </a:lnTo>
                <a:lnTo>
                  <a:pt x="293" y="95"/>
                </a:lnTo>
                <a:lnTo>
                  <a:pt x="295" y="100"/>
                </a:lnTo>
                <a:lnTo>
                  <a:pt x="295" y="108"/>
                </a:lnTo>
                <a:lnTo>
                  <a:pt x="295" y="108"/>
                </a:lnTo>
                <a:lnTo>
                  <a:pt x="299" y="143"/>
                </a:lnTo>
                <a:lnTo>
                  <a:pt x="301" y="171"/>
                </a:lnTo>
                <a:lnTo>
                  <a:pt x="301" y="171"/>
                </a:lnTo>
                <a:lnTo>
                  <a:pt x="267" y="178"/>
                </a:lnTo>
                <a:lnTo>
                  <a:pt x="239" y="185"/>
                </a:lnTo>
                <a:lnTo>
                  <a:pt x="226" y="189"/>
                </a:lnTo>
                <a:lnTo>
                  <a:pt x="214" y="193"/>
                </a:lnTo>
                <a:lnTo>
                  <a:pt x="214" y="193"/>
                </a:lnTo>
                <a:lnTo>
                  <a:pt x="203" y="198"/>
                </a:lnTo>
                <a:lnTo>
                  <a:pt x="192" y="206"/>
                </a:lnTo>
                <a:lnTo>
                  <a:pt x="167" y="223"/>
                </a:lnTo>
                <a:lnTo>
                  <a:pt x="144" y="240"/>
                </a:lnTo>
                <a:lnTo>
                  <a:pt x="136" y="247"/>
                </a:lnTo>
                <a:lnTo>
                  <a:pt x="129" y="251"/>
                </a:lnTo>
                <a:lnTo>
                  <a:pt x="129" y="251"/>
                </a:lnTo>
                <a:lnTo>
                  <a:pt x="111" y="260"/>
                </a:lnTo>
                <a:lnTo>
                  <a:pt x="85" y="276"/>
                </a:lnTo>
                <a:lnTo>
                  <a:pt x="46" y="297"/>
                </a:lnTo>
                <a:lnTo>
                  <a:pt x="46" y="297"/>
                </a:lnTo>
                <a:lnTo>
                  <a:pt x="38" y="302"/>
                </a:lnTo>
                <a:lnTo>
                  <a:pt x="22" y="313"/>
                </a:lnTo>
                <a:lnTo>
                  <a:pt x="14" y="319"/>
                </a:lnTo>
                <a:lnTo>
                  <a:pt x="7" y="326"/>
                </a:lnTo>
                <a:lnTo>
                  <a:pt x="2" y="333"/>
                </a:lnTo>
                <a:lnTo>
                  <a:pt x="1" y="336"/>
                </a:lnTo>
                <a:lnTo>
                  <a:pt x="0" y="339"/>
                </a:lnTo>
                <a:lnTo>
                  <a:pt x="0" y="339"/>
                </a:lnTo>
                <a:lnTo>
                  <a:pt x="1" y="351"/>
                </a:lnTo>
                <a:lnTo>
                  <a:pt x="4" y="374"/>
                </a:lnTo>
                <a:lnTo>
                  <a:pt x="16" y="431"/>
                </a:lnTo>
                <a:lnTo>
                  <a:pt x="27" y="488"/>
                </a:lnTo>
                <a:lnTo>
                  <a:pt x="31" y="505"/>
                </a:lnTo>
                <a:lnTo>
                  <a:pt x="31" y="511"/>
                </a:lnTo>
                <a:lnTo>
                  <a:pt x="31" y="511"/>
                </a:lnTo>
                <a:lnTo>
                  <a:pt x="28" y="514"/>
                </a:lnTo>
                <a:lnTo>
                  <a:pt x="26" y="519"/>
                </a:lnTo>
                <a:lnTo>
                  <a:pt x="25" y="526"/>
                </a:lnTo>
                <a:lnTo>
                  <a:pt x="26" y="535"/>
                </a:lnTo>
                <a:lnTo>
                  <a:pt x="26" y="535"/>
                </a:lnTo>
                <a:lnTo>
                  <a:pt x="31" y="562"/>
                </a:lnTo>
                <a:lnTo>
                  <a:pt x="34" y="575"/>
                </a:lnTo>
                <a:lnTo>
                  <a:pt x="37" y="582"/>
                </a:lnTo>
                <a:lnTo>
                  <a:pt x="37" y="582"/>
                </a:lnTo>
                <a:lnTo>
                  <a:pt x="44" y="598"/>
                </a:lnTo>
                <a:lnTo>
                  <a:pt x="50" y="606"/>
                </a:lnTo>
                <a:lnTo>
                  <a:pt x="52" y="610"/>
                </a:lnTo>
                <a:lnTo>
                  <a:pt x="55" y="610"/>
                </a:lnTo>
                <a:lnTo>
                  <a:pt x="55" y="610"/>
                </a:lnTo>
                <a:lnTo>
                  <a:pt x="56" y="608"/>
                </a:lnTo>
                <a:lnTo>
                  <a:pt x="57" y="604"/>
                </a:lnTo>
                <a:lnTo>
                  <a:pt x="56" y="592"/>
                </a:lnTo>
                <a:lnTo>
                  <a:pt x="53" y="575"/>
                </a:lnTo>
                <a:lnTo>
                  <a:pt x="53" y="575"/>
                </a:lnTo>
                <a:lnTo>
                  <a:pt x="59" y="590"/>
                </a:lnTo>
                <a:lnTo>
                  <a:pt x="65" y="602"/>
                </a:lnTo>
                <a:lnTo>
                  <a:pt x="67" y="606"/>
                </a:lnTo>
                <a:lnTo>
                  <a:pt x="69" y="607"/>
                </a:lnTo>
                <a:lnTo>
                  <a:pt x="69" y="607"/>
                </a:lnTo>
                <a:lnTo>
                  <a:pt x="70" y="605"/>
                </a:lnTo>
                <a:lnTo>
                  <a:pt x="70" y="600"/>
                </a:lnTo>
                <a:lnTo>
                  <a:pt x="69" y="586"/>
                </a:lnTo>
                <a:lnTo>
                  <a:pt x="67" y="564"/>
                </a:lnTo>
                <a:lnTo>
                  <a:pt x="67" y="564"/>
                </a:lnTo>
                <a:lnTo>
                  <a:pt x="77" y="583"/>
                </a:lnTo>
                <a:lnTo>
                  <a:pt x="86" y="595"/>
                </a:lnTo>
                <a:lnTo>
                  <a:pt x="89" y="598"/>
                </a:lnTo>
                <a:lnTo>
                  <a:pt x="90" y="599"/>
                </a:lnTo>
                <a:lnTo>
                  <a:pt x="92" y="598"/>
                </a:lnTo>
                <a:lnTo>
                  <a:pt x="92" y="598"/>
                </a:lnTo>
                <a:lnTo>
                  <a:pt x="92" y="594"/>
                </a:lnTo>
                <a:lnTo>
                  <a:pt x="92" y="589"/>
                </a:lnTo>
                <a:lnTo>
                  <a:pt x="89" y="574"/>
                </a:lnTo>
                <a:lnTo>
                  <a:pt x="85" y="551"/>
                </a:lnTo>
                <a:lnTo>
                  <a:pt x="85" y="551"/>
                </a:lnTo>
                <a:lnTo>
                  <a:pt x="87" y="544"/>
                </a:lnTo>
                <a:lnTo>
                  <a:pt x="88" y="540"/>
                </a:lnTo>
                <a:lnTo>
                  <a:pt x="89" y="540"/>
                </a:lnTo>
                <a:lnTo>
                  <a:pt x="92" y="540"/>
                </a:lnTo>
                <a:lnTo>
                  <a:pt x="92" y="540"/>
                </a:lnTo>
                <a:lnTo>
                  <a:pt x="94" y="543"/>
                </a:lnTo>
                <a:lnTo>
                  <a:pt x="98" y="546"/>
                </a:lnTo>
                <a:lnTo>
                  <a:pt x="100" y="551"/>
                </a:lnTo>
                <a:lnTo>
                  <a:pt x="100" y="551"/>
                </a:lnTo>
                <a:lnTo>
                  <a:pt x="100" y="559"/>
                </a:lnTo>
                <a:lnTo>
                  <a:pt x="101" y="562"/>
                </a:lnTo>
                <a:lnTo>
                  <a:pt x="102" y="564"/>
                </a:lnTo>
                <a:lnTo>
                  <a:pt x="104" y="563"/>
                </a:lnTo>
                <a:lnTo>
                  <a:pt x="106" y="562"/>
                </a:lnTo>
                <a:lnTo>
                  <a:pt x="106" y="562"/>
                </a:lnTo>
                <a:lnTo>
                  <a:pt x="107" y="557"/>
                </a:lnTo>
                <a:lnTo>
                  <a:pt x="110" y="551"/>
                </a:lnTo>
                <a:lnTo>
                  <a:pt x="112" y="537"/>
                </a:lnTo>
                <a:lnTo>
                  <a:pt x="112" y="528"/>
                </a:lnTo>
                <a:lnTo>
                  <a:pt x="111" y="522"/>
                </a:lnTo>
                <a:lnTo>
                  <a:pt x="110" y="516"/>
                </a:lnTo>
                <a:lnTo>
                  <a:pt x="107" y="513"/>
                </a:lnTo>
                <a:lnTo>
                  <a:pt x="107" y="513"/>
                </a:lnTo>
                <a:lnTo>
                  <a:pt x="104" y="509"/>
                </a:lnTo>
                <a:lnTo>
                  <a:pt x="100" y="504"/>
                </a:lnTo>
                <a:lnTo>
                  <a:pt x="94" y="492"/>
                </a:lnTo>
                <a:lnTo>
                  <a:pt x="88" y="480"/>
                </a:lnTo>
                <a:lnTo>
                  <a:pt x="85" y="474"/>
                </a:lnTo>
                <a:lnTo>
                  <a:pt x="85" y="474"/>
                </a:lnTo>
                <a:lnTo>
                  <a:pt x="83" y="471"/>
                </a:lnTo>
                <a:lnTo>
                  <a:pt x="82" y="465"/>
                </a:lnTo>
                <a:lnTo>
                  <a:pt x="81" y="448"/>
                </a:lnTo>
                <a:lnTo>
                  <a:pt x="80" y="406"/>
                </a:lnTo>
                <a:lnTo>
                  <a:pt x="80" y="406"/>
                </a:lnTo>
                <a:close/>
                <a:moveTo>
                  <a:pt x="435" y="831"/>
                </a:moveTo>
                <a:lnTo>
                  <a:pt x="435" y="831"/>
                </a:lnTo>
                <a:lnTo>
                  <a:pt x="430" y="850"/>
                </a:lnTo>
                <a:lnTo>
                  <a:pt x="428" y="865"/>
                </a:lnTo>
                <a:lnTo>
                  <a:pt x="428" y="873"/>
                </a:lnTo>
                <a:lnTo>
                  <a:pt x="428" y="877"/>
                </a:lnTo>
                <a:lnTo>
                  <a:pt x="428" y="877"/>
                </a:lnTo>
                <a:lnTo>
                  <a:pt x="430" y="883"/>
                </a:lnTo>
                <a:lnTo>
                  <a:pt x="434" y="888"/>
                </a:lnTo>
                <a:lnTo>
                  <a:pt x="438" y="892"/>
                </a:lnTo>
                <a:lnTo>
                  <a:pt x="442" y="894"/>
                </a:lnTo>
                <a:lnTo>
                  <a:pt x="442" y="894"/>
                </a:lnTo>
                <a:lnTo>
                  <a:pt x="453" y="900"/>
                </a:lnTo>
                <a:lnTo>
                  <a:pt x="458" y="901"/>
                </a:lnTo>
                <a:lnTo>
                  <a:pt x="462" y="901"/>
                </a:lnTo>
                <a:lnTo>
                  <a:pt x="462" y="901"/>
                </a:lnTo>
                <a:lnTo>
                  <a:pt x="469" y="899"/>
                </a:lnTo>
                <a:lnTo>
                  <a:pt x="473" y="898"/>
                </a:lnTo>
                <a:lnTo>
                  <a:pt x="473" y="898"/>
                </a:lnTo>
                <a:lnTo>
                  <a:pt x="493" y="952"/>
                </a:lnTo>
                <a:lnTo>
                  <a:pt x="509" y="993"/>
                </a:lnTo>
                <a:lnTo>
                  <a:pt x="521" y="1021"/>
                </a:lnTo>
                <a:lnTo>
                  <a:pt x="521" y="1021"/>
                </a:lnTo>
                <a:lnTo>
                  <a:pt x="526" y="1033"/>
                </a:lnTo>
                <a:lnTo>
                  <a:pt x="532" y="1050"/>
                </a:lnTo>
                <a:lnTo>
                  <a:pt x="545" y="1094"/>
                </a:lnTo>
                <a:lnTo>
                  <a:pt x="556" y="1137"/>
                </a:lnTo>
                <a:lnTo>
                  <a:pt x="559" y="1154"/>
                </a:lnTo>
                <a:lnTo>
                  <a:pt x="560" y="1163"/>
                </a:lnTo>
                <a:lnTo>
                  <a:pt x="560" y="1163"/>
                </a:lnTo>
                <a:lnTo>
                  <a:pt x="559" y="1176"/>
                </a:lnTo>
                <a:lnTo>
                  <a:pt x="556" y="1190"/>
                </a:lnTo>
                <a:lnTo>
                  <a:pt x="551" y="1199"/>
                </a:lnTo>
                <a:lnTo>
                  <a:pt x="547" y="1205"/>
                </a:lnTo>
                <a:lnTo>
                  <a:pt x="547" y="1205"/>
                </a:lnTo>
                <a:lnTo>
                  <a:pt x="542" y="1208"/>
                </a:lnTo>
                <a:lnTo>
                  <a:pt x="538" y="1210"/>
                </a:lnTo>
                <a:lnTo>
                  <a:pt x="533" y="1211"/>
                </a:lnTo>
                <a:lnTo>
                  <a:pt x="478" y="1186"/>
                </a:lnTo>
                <a:lnTo>
                  <a:pt x="478" y="1186"/>
                </a:lnTo>
                <a:lnTo>
                  <a:pt x="475" y="1176"/>
                </a:lnTo>
                <a:lnTo>
                  <a:pt x="471" y="1167"/>
                </a:lnTo>
                <a:lnTo>
                  <a:pt x="463" y="1157"/>
                </a:lnTo>
                <a:lnTo>
                  <a:pt x="463" y="1157"/>
                </a:lnTo>
                <a:lnTo>
                  <a:pt x="460" y="1153"/>
                </a:lnTo>
                <a:lnTo>
                  <a:pt x="456" y="1151"/>
                </a:lnTo>
                <a:lnTo>
                  <a:pt x="453" y="1149"/>
                </a:lnTo>
                <a:lnTo>
                  <a:pt x="452" y="1149"/>
                </a:lnTo>
                <a:lnTo>
                  <a:pt x="449" y="1147"/>
                </a:lnTo>
                <a:lnTo>
                  <a:pt x="442" y="1133"/>
                </a:lnTo>
                <a:lnTo>
                  <a:pt x="442" y="1133"/>
                </a:lnTo>
                <a:lnTo>
                  <a:pt x="430" y="1103"/>
                </a:lnTo>
                <a:lnTo>
                  <a:pt x="420" y="1078"/>
                </a:lnTo>
                <a:lnTo>
                  <a:pt x="420" y="1078"/>
                </a:lnTo>
                <a:lnTo>
                  <a:pt x="411" y="1042"/>
                </a:lnTo>
                <a:lnTo>
                  <a:pt x="403" y="1015"/>
                </a:lnTo>
                <a:lnTo>
                  <a:pt x="389" y="978"/>
                </a:lnTo>
                <a:lnTo>
                  <a:pt x="389" y="978"/>
                </a:lnTo>
                <a:lnTo>
                  <a:pt x="374" y="938"/>
                </a:lnTo>
                <a:lnTo>
                  <a:pt x="361" y="910"/>
                </a:lnTo>
                <a:lnTo>
                  <a:pt x="349" y="883"/>
                </a:lnTo>
                <a:lnTo>
                  <a:pt x="349" y="883"/>
                </a:lnTo>
                <a:lnTo>
                  <a:pt x="398" y="856"/>
                </a:lnTo>
                <a:lnTo>
                  <a:pt x="398" y="856"/>
                </a:lnTo>
                <a:lnTo>
                  <a:pt x="400" y="856"/>
                </a:lnTo>
                <a:lnTo>
                  <a:pt x="403" y="855"/>
                </a:lnTo>
                <a:lnTo>
                  <a:pt x="407" y="856"/>
                </a:lnTo>
                <a:lnTo>
                  <a:pt x="412" y="858"/>
                </a:lnTo>
                <a:lnTo>
                  <a:pt x="435" y="8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D4C70DDC-E06B-4783-92D4-2F4DD8C119E0}"/>
              </a:ext>
            </a:extLst>
          </p:cNvPr>
          <p:cNvSpPr>
            <a:spLocks noEditPoints="1"/>
          </p:cNvSpPr>
          <p:nvPr/>
        </p:nvSpPr>
        <p:spPr bwMode="auto">
          <a:xfrm>
            <a:off x="4374092" y="4717007"/>
            <a:ext cx="1157816" cy="1609509"/>
          </a:xfrm>
          <a:custGeom>
            <a:avLst/>
            <a:gdLst>
              <a:gd name="T0" fmla="*/ 149 w 1033"/>
              <a:gd name="T1" fmla="*/ 191 h 1436"/>
              <a:gd name="T2" fmla="*/ 164 w 1033"/>
              <a:gd name="T3" fmla="*/ 207 h 1436"/>
              <a:gd name="T4" fmla="*/ 184 w 1033"/>
              <a:gd name="T5" fmla="*/ 262 h 1436"/>
              <a:gd name="T6" fmla="*/ 269 w 1033"/>
              <a:gd name="T7" fmla="*/ 286 h 1436"/>
              <a:gd name="T8" fmla="*/ 274 w 1033"/>
              <a:gd name="T9" fmla="*/ 333 h 1436"/>
              <a:gd name="T10" fmla="*/ 326 w 1033"/>
              <a:gd name="T11" fmla="*/ 396 h 1436"/>
              <a:gd name="T12" fmla="*/ 323 w 1033"/>
              <a:gd name="T13" fmla="*/ 665 h 1436"/>
              <a:gd name="T14" fmla="*/ 288 w 1033"/>
              <a:gd name="T15" fmla="*/ 717 h 1436"/>
              <a:gd name="T16" fmla="*/ 277 w 1033"/>
              <a:gd name="T17" fmla="*/ 737 h 1436"/>
              <a:gd name="T18" fmla="*/ 287 w 1033"/>
              <a:gd name="T19" fmla="*/ 765 h 1436"/>
              <a:gd name="T20" fmla="*/ 305 w 1033"/>
              <a:gd name="T21" fmla="*/ 761 h 1436"/>
              <a:gd name="T22" fmla="*/ 335 w 1033"/>
              <a:gd name="T23" fmla="*/ 723 h 1436"/>
              <a:gd name="T24" fmla="*/ 338 w 1033"/>
              <a:gd name="T25" fmla="*/ 750 h 1436"/>
              <a:gd name="T26" fmla="*/ 358 w 1033"/>
              <a:gd name="T27" fmla="*/ 696 h 1436"/>
              <a:gd name="T28" fmla="*/ 385 w 1033"/>
              <a:gd name="T29" fmla="*/ 638 h 1436"/>
              <a:gd name="T30" fmla="*/ 459 w 1033"/>
              <a:gd name="T31" fmla="*/ 540 h 1436"/>
              <a:gd name="T32" fmla="*/ 541 w 1033"/>
              <a:gd name="T33" fmla="*/ 629 h 1436"/>
              <a:gd name="T34" fmla="*/ 424 w 1033"/>
              <a:gd name="T35" fmla="*/ 706 h 1436"/>
              <a:gd name="T36" fmla="*/ 302 w 1033"/>
              <a:gd name="T37" fmla="*/ 785 h 1436"/>
              <a:gd name="T38" fmla="*/ 278 w 1033"/>
              <a:gd name="T39" fmla="*/ 833 h 1436"/>
              <a:gd name="T40" fmla="*/ 314 w 1033"/>
              <a:gd name="T41" fmla="*/ 943 h 1436"/>
              <a:gd name="T42" fmla="*/ 343 w 1033"/>
              <a:gd name="T43" fmla="*/ 1242 h 1436"/>
              <a:gd name="T44" fmla="*/ 289 w 1033"/>
              <a:gd name="T45" fmla="*/ 1253 h 1436"/>
              <a:gd name="T46" fmla="*/ 198 w 1033"/>
              <a:gd name="T47" fmla="*/ 1287 h 1436"/>
              <a:gd name="T48" fmla="*/ 0 w 1033"/>
              <a:gd name="T49" fmla="*/ 1339 h 1436"/>
              <a:gd name="T50" fmla="*/ 79 w 1033"/>
              <a:gd name="T51" fmla="*/ 1371 h 1436"/>
              <a:gd name="T52" fmla="*/ 445 w 1033"/>
              <a:gd name="T53" fmla="*/ 1436 h 1436"/>
              <a:gd name="T54" fmla="*/ 767 w 1033"/>
              <a:gd name="T55" fmla="*/ 1375 h 1436"/>
              <a:gd name="T56" fmla="*/ 901 w 1033"/>
              <a:gd name="T57" fmla="*/ 1326 h 1436"/>
              <a:gd name="T58" fmla="*/ 1024 w 1033"/>
              <a:gd name="T59" fmla="*/ 1194 h 1436"/>
              <a:gd name="T60" fmla="*/ 1015 w 1033"/>
              <a:gd name="T61" fmla="*/ 1163 h 1436"/>
              <a:gd name="T62" fmla="*/ 843 w 1033"/>
              <a:gd name="T63" fmla="*/ 1155 h 1436"/>
              <a:gd name="T64" fmla="*/ 780 w 1033"/>
              <a:gd name="T65" fmla="*/ 1105 h 1436"/>
              <a:gd name="T66" fmla="*/ 739 w 1033"/>
              <a:gd name="T67" fmla="*/ 1024 h 1436"/>
              <a:gd name="T68" fmla="*/ 639 w 1033"/>
              <a:gd name="T69" fmla="*/ 888 h 1436"/>
              <a:gd name="T70" fmla="*/ 721 w 1033"/>
              <a:gd name="T71" fmla="*/ 844 h 1436"/>
              <a:gd name="T72" fmla="*/ 895 w 1033"/>
              <a:gd name="T73" fmla="*/ 785 h 1436"/>
              <a:gd name="T74" fmla="*/ 932 w 1033"/>
              <a:gd name="T75" fmla="*/ 612 h 1436"/>
              <a:gd name="T76" fmla="*/ 914 w 1033"/>
              <a:gd name="T77" fmla="*/ 545 h 1436"/>
              <a:gd name="T78" fmla="*/ 904 w 1033"/>
              <a:gd name="T79" fmla="*/ 513 h 1436"/>
              <a:gd name="T80" fmla="*/ 556 w 1033"/>
              <a:gd name="T81" fmla="*/ 255 h 1436"/>
              <a:gd name="T82" fmla="*/ 400 w 1033"/>
              <a:gd name="T83" fmla="*/ 187 h 1436"/>
              <a:gd name="T84" fmla="*/ 404 w 1033"/>
              <a:gd name="T85" fmla="*/ 136 h 1436"/>
              <a:gd name="T86" fmla="*/ 344 w 1033"/>
              <a:gd name="T87" fmla="*/ 46 h 1436"/>
              <a:gd name="T88" fmla="*/ 272 w 1033"/>
              <a:gd name="T89" fmla="*/ 4 h 1436"/>
              <a:gd name="T90" fmla="*/ 209 w 1033"/>
              <a:gd name="T91" fmla="*/ 11 h 1436"/>
              <a:gd name="T92" fmla="*/ 147 w 1033"/>
              <a:gd name="T93" fmla="*/ 3 h 1436"/>
              <a:gd name="T94" fmla="*/ 115 w 1033"/>
              <a:gd name="T95" fmla="*/ 40 h 1436"/>
              <a:gd name="T96" fmla="*/ 127 w 1033"/>
              <a:gd name="T97" fmla="*/ 85 h 1436"/>
              <a:gd name="T98" fmla="*/ 135 w 1033"/>
              <a:gd name="T99" fmla="*/ 125 h 1436"/>
              <a:gd name="T100" fmla="*/ 569 w 1033"/>
              <a:gd name="T101" fmla="*/ 974 h 1436"/>
              <a:gd name="T102" fmla="*/ 670 w 1033"/>
              <a:gd name="T103" fmla="*/ 1108 h 1436"/>
              <a:gd name="T104" fmla="*/ 663 w 1033"/>
              <a:gd name="T105" fmla="*/ 1144 h 1436"/>
              <a:gd name="T106" fmla="*/ 627 w 1033"/>
              <a:gd name="T107" fmla="*/ 1168 h 1436"/>
              <a:gd name="T108" fmla="*/ 636 w 1033"/>
              <a:gd name="T109" fmla="*/ 1183 h 1436"/>
              <a:gd name="T110" fmla="*/ 505 w 1033"/>
              <a:gd name="T111" fmla="*/ 1205 h 1436"/>
              <a:gd name="T112" fmla="*/ 450 w 1033"/>
              <a:gd name="T113" fmla="*/ 992 h 1436"/>
              <a:gd name="T114" fmla="*/ 434 w 1033"/>
              <a:gd name="T115" fmla="*/ 872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33" h="1436">
                <a:moveTo>
                  <a:pt x="154" y="155"/>
                </a:moveTo>
                <a:lnTo>
                  <a:pt x="154" y="155"/>
                </a:lnTo>
                <a:lnTo>
                  <a:pt x="155" y="157"/>
                </a:lnTo>
                <a:lnTo>
                  <a:pt x="155" y="161"/>
                </a:lnTo>
                <a:lnTo>
                  <a:pt x="154" y="173"/>
                </a:lnTo>
                <a:lnTo>
                  <a:pt x="152" y="189"/>
                </a:lnTo>
                <a:lnTo>
                  <a:pt x="152" y="189"/>
                </a:lnTo>
                <a:lnTo>
                  <a:pt x="149" y="191"/>
                </a:lnTo>
                <a:lnTo>
                  <a:pt x="147" y="194"/>
                </a:lnTo>
                <a:lnTo>
                  <a:pt x="146" y="197"/>
                </a:lnTo>
                <a:lnTo>
                  <a:pt x="146" y="199"/>
                </a:lnTo>
                <a:lnTo>
                  <a:pt x="147" y="201"/>
                </a:lnTo>
                <a:lnTo>
                  <a:pt x="149" y="202"/>
                </a:lnTo>
                <a:lnTo>
                  <a:pt x="149" y="202"/>
                </a:lnTo>
                <a:lnTo>
                  <a:pt x="158" y="206"/>
                </a:lnTo>
                <a:lnTo>
                  <a:pt x="164" y="207"/>
                </a:lnTo>
                <a:lnTo>
                  <a:pt x="170" y="207"/>
                </a:lnTo>
                <a:lnTo>
                  <a:pt x="172" y="236"/>
                </a:lnTo>
                <a:lnTo>
                  <a:pt x="172" y="236"/>
                </a:lnTo>
                <a:lnTo>
                  <a:pt x="172" y="241"/>
                </a:lnTo>
                <a:lnTo>
                  <a:pt x="174" y="246"/>
                </a:lnTo>
                <a:lnTo>
                  <a:pt x="176" y="252"/>
                </a:lnTo>
                <a:lnTo>
                  <a:pt x="179" y="258"/>
                </a:lnTo>
                <a:lnTo>
                  <a:pt x="184" y="262"/>
                </a:lnTo>
                <a:lnTo>
                  <a:pt x="190" y="266"/>
                </a:lnTo>
                <a:lnTo>
                  <a:pt x="193" y="267"/>
                </a:lnTo>
                <a:lnTo>
                  <a:pt x="198" y="267"/>
                </a:lnTo>
                <a:lnTo>
                  <a:pt x="198" y="267"/>
                </a:lnTo>
                <a:lnTo>
                  <a:pt x="213" y="265"/>
                </a:lnTo>
                <a:lnTo>
                  <a:pt x="222" y="262"/>
                </a:lnTo>
                <a:lnTo>
                  <a:pt x="228" y="260"/>
                </a:lnTo>
                <a:lnTo>
                  <a:pt x="269" y="286"/>
                </a:lnTo>
                <a:lnTo>
                  <a:pt x="269" y="286"/>
                </a:lnTo>
                <a:lnTo>
                  <a:pt x="269" y="289"/>
                </a:lnTo>
                <a:lnTo>
                  <a:pt x="271" y="293"/>
                </a:lnTo>
                <a:lnTo>
                  <a:pt x="272" y="303"/>
                </a:lnTo>
                <a:lnTo>
                  <a:pt x="272" y="317"/>
                </a:lnTo>
                <a:lnTo>
                  <a:pt x="272" y="317"/>
                </a:lnTo>
                <a:lnTo>
                  <a:pt x="272" y="326"/>
                </a:lnTo>
                <a:lnTo>
                  <a:pt x="274" y="333"/>
                </a:lnTo>
                <a:lnTo>
                  <a:pt x="276" y="340"/>
                </a:lnTo>
                <a:lnTo>
                  <a:pt x="280" y="347"/>
                </a:lnTo>
                <a:lnTo>
                  <a:pt x="287" y="360"/>
                </a:lnTo>
                <a:lnTo>
                  <a:pt x="293" y="370"/>
                </a:lnTo>
                <a:lnTo>
                  <a:pt x="293" y="370"/>
                </a:lnTo>
                <a:lnTo>
                  <a:pt x="296" y="375"/>
                </a:lnTo>
                <a:lnTo>
                  <a:pt x="305" y="382"/>
                </a:lnTo>
                <a:lnTo>
                  <a:pt x="326" y="396"/>
                </a:lnTo>
                <a:lnTo>
                  <a:pt x="356" y="414"/>
                </a:lnTo>
                <a:lnTo>
                  <a:pt x="356" y="414"/>
                </a:lnTo>
                <a:lnTo>
                  <a:pt x="346" y="521"/>
                </a:lnTo>
                <a:lnTo>
                  <a:pt x="341" y="595"/>
                </a:lnTo>
                <a:lnTo>
                  <a:pt x="337" y="629"/>
                </a:lnTo>
                <a:lnTo>
                  <a:pt x="337" y="629"/>
                </a:lnTo>
                <a:lnTo>
                  <a:pt x="331" y="645"/>
                </a:lnTo>
                <a:lnTo>
                  <a:pt x="323" y="665"/>
                </a:lnTo>
                <a:lnTo>
                  <a:pt x="323" y="665"/>
                </a:lnTo>
                <a:lnTo>
                  <a:pt x="312" y="687"/>
                </a:lnTo>
                <a:lnTo>
                  <a:pt x="305" y="698"/>
                </a:lnTo>
                <a:lnTo>
                  <a:pt x="301" y="702"/>
                </a:lnTo>
                <a:lnTo>
                  <a:pt x="301" y="702"/>
                </a:lnTo>
                <a:lnTo>
                  <a:pt x="297" y="706"/>
                </a:lnTo>
                <a:lnTo>
                  <a:pt x="293" y="711"/>
                </a:lnTo>
                <a:lnTo>
                  <a:pt x="288" y="717"/>
                </a:lnTo>
                <a:lnTo>
                  <a:pt x="286" y="720"/>
                </a:lnTo>
                <a:lnTo>
                  <a:pt x="286" y="720"/>
                </a:lnTo>
                <a:lnTo>
                  <a:pt x="284" y="722"/>
                </a:lnTo>
                <a:lnTo>
                  <a:pt x="281" y="724"/>
                </a:lnTo>
                <a:lnTo>
                  <a:pt x="278" y="726"/>
                </a:lnTo>
                <a:lnTo>
                  <a:pt x="277" y="729"/>
                </a:lnTo>
                <a:lnTo>
                  <a:pt x="277" y="732"/>
                </a:lnTo>
                <a:lnTo>
                  <a:pt x="277" y="737"/>
                </a:lnTo>
                <a:lnTo>
                  <a:pt x="277" y="737"/>
                </a:lnTo>
                <a:lnTo>
                  <a:pt x="278" y="759"/>
                </a:lnTo>
                <a:lnTo>
                  <a:pt x="280" y="765"/>
                </a:lnTo>
                <a:lnTo>
                  <a:pt x="281" y="766"/>
                </a:lnTo>
                <a:lnTo>
                  <a:pt x="282" y="766"/>
                </a:lnTo>
                <a:lnTo>
                  <a:pt x="282" y="766"/>
                </a:lnTo>
                <a:lnTo>
                  <a:pt x="284" y="766"/>
                </a:lnTo>
                <a:lnTo>
                  <a:pt x="287" y="765"/>
                </a:lnTo>
                <a:lnTo>
                  <a:pt x="289" y="762"/>
                </a:lnTo>
                <a:lnTo>
                  <a:pt x="293" y="757"/>
                </a:lnTo>
                <a:lnTo>
                  <a:pt x="293" y="757"/>
                </a:lnTo>
                <a:lnTo>
                  <a:pt x="303" y="736"/>
                </a:lnTo>
                <a:lnTo>
                  <a:pt x="303" y="736"/>
                </a:lnTo>
                <a:lnTo>
                  <a:pt x="302" y="748"/>
                </a:lnTo>
                <a:lnTo>
                  <a:pt x="303" y="757"/>
                </a:lnTo>
                <a:lnTo>
                  <a:pt x="305" y="761"/>
                </a:lnTo>
                <a:lnTo>
                  <a:pt x="306" y="762"/>
                </a:lnTo>
                <a:lnTo>
                  <a:pt x="306" y="762"/>
                </a:lnTo>
                <a:lnTo>
                  <a:pt x="308" y="761"/>
                </a:lnTo>
                <a:lnTo>
                  <a:pt x="311" y="759"/>
                </a:lnTo>
                <a:lnTo>
                  <a:pt x="317" y="749"/>
                </a:lnTo>
                <a:lnTo>
                  <a:pt x="317" y="749"/>
                </a:lnTo>
                <a:lnTo>
                  <a:pt x="329" y="731"/>
                </a:lnTo>
                <a:lnTo>
                  <a:pt x="335" y="723"/>
                </a:lnTo>
                <a:lnTo>
                  <a:pt x="337" y="720"/>
                </a:lnTo>
                <a:lnTo>
                  <a:pt x="338" y="720"/>
                </a:lnTo>
                <a:lnTo>
                  <a:pt x="338" y="720"/>
                </a:lnTo>
                <a:lnTo>
                  <a:pt x="339" y="722"/>
                </a:lnTo>
                <a:lnTo>
                  <a:pt x="339" y="726"/>
                </a:lnTo>
                <a:lnTo>
                  <a:pt x="338" y="738"/>
                </a:lnTo>
                <a:lnTo>
                  <a:pt x="337" y="748"/>
                </a:lnTo>
                <a:lnTo>
                  <a:pt x="338" y="750"/>
                </a:lnTo>
                <a:lnTo>
                  <a:pt x="341" y="749"/>
                </a:lnTo>
                <a:lnTo>
                  <a:pt x="341" y="749"/>
                </a:lnTo>
                <a:lnTo>
                  <a:pt x="344" y="744"/>
                </a:lnTo>
                <a:lnTo>
                  <a:pt x="346" y="738"/>
                </a:lnTo>
                <a:lnTo>
                  <a:pt x="350" y="723"/>
                </a:lnTo>
                <a:lnTo>
                  <a:pt x="354" y="706"/>
                </a:lnTo>
                <a:lnTo>
                  <a:pt x="356" y="700"/>
                </a:lnTo>
                <a:lnTo>
                  <a:pt x="358" y="696"/>
                </a:lnTo>
                <a:lnTo>
                  <a:pt x="358" y="696"/>
                </a:lnTo>
                <a:lnTo>
                  <a:pt x="362" y="690"/>
                </a:lnTo>
                <a:lnTo>
                  <a:pt x="366" y="686"/>
                </a:lnTo>
                <a:lnTo>
                  <a:pt x="374" y="669"/>
                </a:lnTo>
                <a:lnTo>
                  <a:pt x="374" y="669"/>
                </a:lnTo>
                <a:lnTo>
                  <a:pt x="380" y="658"/>
                </a:lnTo>
                <a:lnTo>
                  <a:pt x="382" y="647"/>
                </a:lnTo>
                <a:lnTo>
                  <a:pt x="385" y="638"/>
                </a:lnTo>
                <a:lnTo>
                  <a:pt x="385" y="627"/>
                </a:lnTo>
                <a:lnTo>
                  <a:pt x="385" y="627"/>
                </a:lnTo>
                <a:lnTo>
                  <a:pt x="388" y="582"/>
                </a:lnTo>
                <a:lnTo>
                  <a:pt x="391" y="546"/>
                </a:lnTo>
                <a:lnTo>
                  <a:pt x="409" y="527"/>
                </a:lnTo>
                <a:lnTo>
                  <a:pt x="422" y="503"/>
                </a:lnTo>
                <a:lnTo>
                  <a:pt x="422" y="503"/>
                </a:lnTo>
                <a:lnTo>
                  <a:pt x="459" y="540"/>
                </a:lnTo>
                <a:lnTo>
                  <a:pt x="485" y="567"/>
                </a:lnTo>
                <a:lnTo>
                  <a:pt x="495" y="578"/>
                </a:lnTo>
                <a:lnTo>
                  <a:pt x="500" y="584"/>
                </a:lnTo>
                <a:lnTo>
                  <a:pt x="500" y="584"/>
                </a:lnTo>
                <a:lnTo>
                  <a:pt x="508" y="595"/>
                </a:lnTo>
                <a:lnTo>
                  <a:pt x="521" y="610"/>
                </a:lnTo>
                <a:lnTo>
                  <a:pt x="541" y="629"/>
                </a:lnTo>
                <a:lnTo>
                  <a:pt x="541" y="629"/>
                </a:lnTo>
                <a:lnTo>
                  <a:pt x="517" y="646"/>
                </a:lnTo>
                <a:lnTo>
                  <a:pt x="498" y="658"/>
                </a:lnTo>
                <a:lnTo>
                  <a:pt x="490" y="663"/>
                </a:lnTo>
                <a:lnTo>
                  <a:pt x="484" y="665"/>
                </a:lnTo>
                <a:lnTo>
                  <a:pt x="484" y="665"/>
                </a:lnTo>
                <a:lnTo>
                  <a:pt x="476" y="669"/>
                </a:lnTo>
                <a:lnTo>
                  <a:pt x="461" y="678"/>
                </a:lnTo>
                <a:lnTo>
                  <a:pt x="424" y="706"/>
                </a:lnTo>
                <a:lnTo>
                  <a:pt x="374" y="744"/>
                </a:lnTo>
                <a:lnTo>
                  <a:pt x="374" y="744"/>
                </a:lnTo>
                <a:lnTo>
                  <a:pt x="355" y="759"/>
                </a:lnTo>
                <a:lnTo>
                  <a:pt x="339" y="768"/>
                </a:lnTo>
                <a:lnTo>
                  <a:pt x="327" y="775"/>
                </a:lnTo>
                <a:lnTo>
                  <a:pt x="327" y="775"/>
                </a:lnTo>
                <a:lnTo>
                  <a:pt x="317" y="779"/>
                </a:lnTo>
                <a:lnTo>
                  <a:pt x="302" y="785"/>
                </a:lnTo>
                <a:lnTo>
                  <a:pt x="295" y="789"/>
                </a:lnTo>
                <a:lnTo>
                  <a:pt x="288" y="795"/>
                </a:lnTo>
                <a:lnTo>
                  <a:pt x="283" y="800"/>
                </a:lnTo>
                <a:lnTo>
                  <a:pt x="280" y="808"/>
                </a:lnTo>
                <a:lnTo>
                  <a:pt x="280" y="808"/>
                </a:lnTo>
                <a:lnTo>
                  <a:pt x="278" y="812"/>
                </a:lnTo>
                <a:lnTo>
                  <a:pt x="277" y="818"/>
                </a:lnTo>
                <a:lnTo>
                  <a:pt x="278" y="833"/>
                </a:lnTo>
                <a:lnTo>
                  <a:pt x="281" y="850"/>
                </a:lnTo>
                <a:lnTo>
                  <a:pt x="286" y="867"/>
                </a:lnTo>
                <a:lnTo>
                  <a:pt x="290" y="885"/>
                </a:lnTo>
                <a:lnTo>
                  <a:pt x="295" y="901"/>
                </a:lnTo>
                <a:lnTo>
                  <a:pt x="301" y="915"/>
                </a:lnTo>
                <a:lnTo>
                  <a:pt x="306" y="925"/>
                </a:lnTo>
                <a:lnTo>
                  <a:pt x="306" y="925"/>
                </a:lnTo>
                <a:lnTo>
                  <a:pt x="314" y="943"/>
                </a:lnTo>
                <a:lnTo>
                  <a:pt x="329" y="979"/>
                </a:lnTo>
                <a:lnTo>
                  <a:pt x="369" y="1077"/>
                </a:lnTo>
                <a:lnTo>
                  <a:pt x="424" y="1213"/>
                </a:lnTo>
                <a:lnTo>
                  <a:pt x="424" y="1213"/>
                </a:lnTo>
                <a:lnTo>
                  <a:pt x="386" y="1227"/>
                </a:lnTo>
                <a:lnTo>
                  <a:pt x="357" y="1237"/>
                </a:lnTo>
                <a:lnTo>
                  <a:pt x="343" y="1242"/>
                </a:lnTo>
                <a:lnTo>
                  <a:pt x="343" y="1242"/>
                </a:lnTo>
                <a:lnTo>
                  <a:pt x="339" y="1243"/>
                </a:lnTo>
                <a:lnTo>
                  <a:pt x="333" y="1247"/>
                </a:lnTo>
                <a:lnTo>
                  <a:pt x="326" y="1249"/>
                </a:lnTo>
                <a:lnTo>
                  <a:pt x="317" y="1250"/>
                </a:lnTo>
                <a:lnTo>
                  <a:pt x="317" y="1250"/>
                </a:lnTo>
                <a:lnTo>
                  <a:pt x="295" y="1251"/>
                </a:lnTo>
                <a:lnTo>
                  <a:pt x="291" y="1251"/>
                </a:lnTo>
                <a:lnTo>
                  <a:pt x="289" y="1253"/>
                </a:lnTo>
                <a:lnTo>
                  <a:pt x="287" y="1254"/>
                </a:lnTo>
                <a:lnTo>
                  <a:pt x="286" y="1257"/>
                </a:lnTo>
                <a:lnTo>
                  <a:pt x="286" y="1257"/>
                </a:lnTo>
                <a:lnTo>
                  <a:pt x="286" y="1268"/>
                </a:lnTo>
                <a:lnTo>
                  <a:pt x="286" y="1273"/>
                </a:lnTo>
                <a:lnTo>
                  <a:pt x="286" y="1273"/>
                </a:lnTo>
                <a:lnTo>
                  <a:pt x="242" y="1279"/>
                </a:lnTo>
                <a:lnTo>
                  <a:pt x="198" y="1287"/>
                </a:lnTo>
                <a:lnTo>
                  <a:pt x="147" y="1297"/>
                </a:lnTo>
                <a:lnTo>
                  <a:pt x="94" y="1308"/>
                </a:lnTo>
                <a:lnTo>
                  <a:pt x="49" y="1318"/>
                </a:lnTo>
                <a:lnTo>
                  <a:pt x="30" y="1323"/>
                </a:lnTo>
                <a:lnTo>
                  <a:pt x="15" y="1329"/>
                </a:lnTo>
                <a:lnTo>
                  <a:pt x="5" y="1334"/>
                </a:lnTo>
                <a:lnTo>
                  <a:pt x="2" y="1336"/>
                </a:lnTo>
                <a:lnTo>
                  <a:pt x="0" y="1339"/>
                </a:lnTo>
                <a:lnTo>
                  <a:pt x="0" y="1339"/>
                </a:lnTo>
                <a:lnTo>
                  <a:pt x="0" y="1341"/>
                </a:lnTo>
                <a:lnTo>
                  <a:pt x="2" y="1343"/>
                </a:lnTo>
                <a:lnTo>
                  <a:pt x="6" y="1346"/>
                </a:lnTo>
                <a:lnTo>
                  <a:pt x="12" y="1349"/>
                </a:lnTo>
                <a:lnTo>
                  <a:pt x="28" y="1357"/>
                </a:lnTo>
                <a:lnTo>
                  <a:pt x="51" y="1364"/>
                </a:lnTo>
                <a:lnTo>
                  <a:pt x="79" y="1371"/>
                </a:lnTo>
                <a:lnTo>
                  <a:pt x="110" y="1379"/>
                </a:lnTo>
                <a:lnTo>
                  <a:pt x="180" y="1395"/>
                </a:lnTo>
                <a:lnTo>
                  <a:pt x="257" y="1409"/>
                </a:lnTo>
                <a:lnTo>
                  <a:pt x="331" y="1422"/>
                </a:lnTo>
                <a:lnTo>
                  <a:pt x="396" y="1431"/>
                </a:lnTo>
                <a:lnTo>
                  <a:pt x="423" y="1434"/>
                </a:lnTo>
                <a:lnTo>
                  <a:pt x="445" y="1436"/>
                </a:lnTo>
                <a:lnTo>
                  <a:pt x="445" y="1436"/>
                </a:lnTo>
                <a:lnTo>
                  <a:pt x="464" y="1436"/>
                </a:lnTo>
                <a:lnTo>
                  <a:pt x="485" y="1434"/>
                </a:lnTo>
                <a:lnTo>
                  <a:pt x="507" y="1432"/>
                </a:lnTo>
                <a:lnTo>
                  <a:pt x="531" y="1428"/>
                </a:lnTo>
                <a:lnTo>
                  <a:pt x="578" y="1419"/>
                </a:lnTo>
                <a:lnTo>
                  <a:pt x="629" y="1408"/>
                </a:lnTo>
                <a:lnTo>
                  <a:pt x="724" y="1384"/>
                </a:lnTo>
                <a:lnTo>
                  <a:pt x="767" y="1375"/>
                </a:lnTo>
                <a:lnTo>
                  <a:pt x="804" y="1367"/>
                </a:lnTo>
                <a:lnTo>
                  <a:pt x="804" y="1367"/>
                </a:lnTo>
                <a:lnTo>
                  <a:pt x="821" y="1364"/>
                </a:lnTo>
                <a:lnTo>
                  <a:pt x="838" y="1358"/>
                </a:lnTo>
                <a:lnTo>
                  <a:pt x="855" y="1352"/>
                </a:lnTo>
                <a:lnTo>
                  <a:pt x="870" y="1343"/>
                </a:lnTo>
                <a:lnTo>
                  <a:pt x="886" y="1335"/>
                </a:lnTo>
                <a:lnTo>
                  <a:pt x="901" y="1326"/>
                </a:lnTo>
                <a:lnTo>
                  <a:pt x="916" y="1315"/>
                </a:lnTo>
                <a:lnTo>
                  <a:pt x="929" y="1304"/>
                </a:lnTo>
                <a:lnTo>
                  <a:pt x="954" y="1281"/>
                </a:lnTo>
                <a:lnTo>
                  <a:pt x="975" y="1259"/>
                </a:lnTo>
                <a:lnTo>
                  <a:pt x="993" y="1238"/>
                </a:lnTo>
                <a:lnTo>
                  <a:pt x="1006" y="1220"/>
                </a:lnTo>
                <a:lnTo>
                  <a:pt x="1006" y="1220"/>
                </a:lnTo>
                <a:lnTo>
                  <a:pt x="1024" y="1194"/>
                </a:lnTo>
                <a:lnTo>
                  <a:pt x="1030" y="1184"/>
                </a:lnTo>
                <a:lnTo>
                  <a:pt x="1032" y="1181"/>
                </a:lnTo>
                <a:lnTo>
                  <a:pt x="1033" y="1177"/>
                </a:lnTo>
                <a:lnTo>
                  <a:pt x="1033" y="1175"/>
                </a:lnTo>
                <a:lnTo>
                  <a:pt x="1032" y="1171"/>
                </a:lnTo>
                <a:lnTo>
                  <a:pt x="1029" y="1169"/>
                </a:lnTo>
                <a:lnTo>
                  <a:pt x="1026" y="1166"/>
                </a:lnTo>
                <a:lnTo>
                  <a:pt x="1015" y="1163"/>
                </a:lnTo>
                <a:lnTo>
                  <a:pt x="998" y="1158"/>
                </a:lnTo>
                <a:lnTo>
                  <a:pt x="998" y="1158"/>
                </a:lnTo>
                <a:lnTo>
                  <a:pt x="987" y="1156"/>
                </a:lnTo>
                <a:lnTo>
                  <a:pt x="975" y="1155"/>
                </a:lnTo>
                <a:lnTo>
                  <a:pt x="949" y="1152"/>
                </a:lnTo>
                <a:lnTo>
                  <a:pt x="919" y="1152"/>
                </a:lnTo>
                <a:lnTo>
                  <a:pt x="890" y="1152"/>
                </a:lnTo>
                <a:lnTo>
                  <a:pt x="843" y="1155"/>
                </a:lnTo>
                <a:lnTo>
                  <a:pt x="822" y="1156"/>
                </a:lnTo>
                <a:lnTo>
                  <a:pt x="822" y="1156"/>
                </a:lnTo>
                <a:lnTo>
                  <a:pt x="818" y="1153"/>
                </a:lnTo>
                <a:lnTo>
                  <a:pt x="807" y="1144"/>
                </a:lnTo>
                <a:lnTo>
                  <a:pt x="801" y="1137"/>
                </a:lnTo>
                <a:lnTo>
                  <a:pt x="794" y="1128"/>
                </a:lnTo>
                <a:lnTo>
                  <a:pt x="786" y="1117"/>
                </a:lnTo>
                <a:lnTo>
                  <a:pt x="780" y="1105"/>
                </a:lnTo>
                <a:lnTo>
                  <a:pt x="780" y="1105"/>
                </a:lnTo>
                <a:lnTo>
                  <a:pt x="776" y="1095"/>
                </a:lnTo>
                <a:lnTo>
                  <a:pt x="771" y="1088"/>
                </a:lnTo>
                <a:lnTo>
                  <a:pt x="765" y="1080"/>
                </a:lnTo>
                <a:lnTo>
                  <a:pt x="759" y="1070"/>
                </a:lnTo>
                <a:lnTo>
                  <a:pt x="747" y="1043"/>
                </a:lnTo>
                <a:lnTo>
                  <a:pt x="747" y="1043"/>
                </a:lnTo>
                <a:lnTo>
                  <a:pt x="739" y="1024"/>
                </a:lnTo>
                <a:lnTo>
                  <a:pt x="727" y="1004"/>
                </a:lnTo>
                <a:lnTo>
                  <a:pt x="712" y="985"/>
                </a:lnTo>
                <a:lnTo>
                  <a:pt x="698" y="964"/>
                </a:lnTo>
                <a:lnTo>
                  <a:pt x="673" y="933"/>
                </a:lnTo>
                <a:lnTo>
                  <a:pt x="660" y="917"/>
                </a:lnTo>
                <a:lnTo>
                  <a:pt x="660" y="917"/>
                </a:lnTo>
                <a:lnTo>
                  <a:pt x="651" y="905"/>
                </a:lnTo>
                <a:lnTo>
                  <a:pt x="639" y="888"/>
                </a:lnTo>
                <a:lnTo>
                  <a:pt x="624" y="867"/>
                </a:lnTo>
                <a:lnTo>
                  <a:pt x="624" y="867"/>
                </a:lnTo>
                <a:lnTo>
                  <a:pt x="657" y="858"/>
                </a:lnTo>
                <a:lnTo>
                  <a:pt x="685" y="850"/>
                </a:lnTo>
                <a:lnTo>
                  <a:pt x="698" y="847"/>
                </a:lnTo>
                <a:lnTo>
                  <a:pt x="708" y="846"/>
                </a:lnTo>
                <a:lnTo>
                  <a:pt x="708" y="846"/>
                </a:lnTo>
                <a:lnTo>
                  <a:pt x="721" y="844"/>
                </a:lnTo>
                <a:lnTo>
                  <a:pt x="741" y="839"/>
                </a:lnTo>
                <a:lnTo>
                  <a:pt x="792" y="827"/>
                </a:lnTo>
                <a:lnTo>
                  <a:pt x="846" y="811"/>
                </a:lnTo>
                <a:lnTo>
                  <a:pt x="868" y="804"/>
                </a:lnTo>
                <a:lnTo>
                  <a:pt x="883" y="797"/>
                </a:lnTo>
                <a:lnTo>
                  <a:pt x="883" y="797"/>
                </a:lnTo>
                <a:lnTo>
                  <a:pt x="889" y="792"/>
                </a:lnTo>
                <a:lnTo>
                  <a:pt x="895" y="785"/>
                </a:lnTo>
                <a:lnTo>
                  <a:pt x="900" y="775"/>
                </a:lnTo>
                <a:lnTo>
                  <a:pt x="905" y="762"/>
                </a:lnTo>
                <a:lnTo>
                  <a:pt x="910" y="749"/>
                </a:lnTo>
                <a:lnTo>
                  <a:pt x="913" y="734"/>
                </a:lnTo>
                <a:lnTo>
                  <a:pt x="920" y="700"/>
                </a:lnTo>
                <a:lnTo>
                  <a:pt x="926" y="667"/>
                </a:lnTo>
                <a:lnTo>
                  <a:pt x="930" y="635"/>
                </a:lnTo>
                <a:lnTo>
                  <a:pt x="932" y="612"/>
                </a:lnTo>
                <a:lnTo>
                  <a:pt x="932" y="597"/>
                </a:lnTo>
                <a:lnTo>
                  <a:pt x="932" y="597"/>
                </a:lnTo>
                <a:lnTo>
                  <a:pt x="931" y="588"/>
                </a:lnTo>
                <a:lnTo>
                  <a:pt x="929" y="579"/>
                </a:lnTo>
                <a:lnTo>
                  <a:pt x="923" y="565"/>
                </a:lnTo>
                <a:lnTo>
                  <a:pt x="914" y="546"/>
                </a:lnTo>
                <a:lnTo>
                  <a:pt x="914" y="546"/>
                </a:lnTo>
                <a:lnTo>
                  <a:pt x="914" y="545"/>
                </a:lnTo>
                <a:lnTo>
                  <a:pt x="917" y="543"/>
                </a:lnTo>
                <a:lnTo>
                  <a:pt x="919" y="541"/>
                </a:lnTo>
                <a:lnTo>
                  <a:pt x="920" y="539"/>
                </a:lnTo>
                <a:lnTo>
                  <a:pt x="920" y="535"/>
                </a:lnTo>
                <a:lnTo>
                  <a:pt x="918" y="529"/>
                </a:lnTo>
                <a:lnTo>
                  <a:pt x="913" y="522"/>
                </a:lnTo>
                <a:lnTo>
                  <a:pt x="904" y="513"/>
                </a:lnTo>
                <a:lnTo>
                  <a:pt x="904" y="513"/>
                </a:lnTo>
                <a:lnTo>
                  <a:pt x="884" y="498"/>
                </a:lnTo>
                <a:lnTo>
                  <a:pt x="855" y="475"/>
                </a:lnTo>
                <a:lnTo>
                  <a:pt x="776" y="415"/>
                </a:lnTo>
                <a:lnTo>
                  <a:pt x="647" y="317"/>
                </a:lnTo>
                <a:lnTo>
                  <a:pt x="647" y="317"/>
                </a:lnTo>
                <a:lnTo>
                  <a:pt x="618" y="296"/>
                </a:lnTo>
                <a:lnTo>
                  <a:pt x="586" y="274"/>
                </a:lnTo>
                <a:lnTo>
                  <a:pt x="556" y="255"/>
                </a:lnTo>
                <a:lnTo>
                  <a:pt x="534" y="242"/>
                </a:lnTo>
                <a:lnTo>
                  <a:pt x="534" y="242"/>
                </a:lnTo>
                <a:lnTo>
                  <a:pt x="516" y="235"/>
                </a:lnTo>
                <a:lnTo>
                  <a:pt x="498" y="230"/>
                </a:lnTo>
                <a:lnTo>
                  <a:pt x="479" y="224"/>
                </a:lnTo>
                <a:lnTo>
                  <a:pt x="464" y="218"/>
                </a:lnTo>
                <a:lnTo>
                  <a:pt x="464" y="218"/>
                </a:lnTo>
                <a:lnTo>
                  <a:pt x="400" y="187"/>
                </a:lnTo>
                <a:lnTo>
                  <a:pt x="413" y="173"/>
                </a:lnTo>
                <a:lnTo>
                  <a:pt x="396" y="158"/>
                </a:lnTo>
                <a:lnTo>
                  <a:pt x="422" y="137"/>
                </a:lnTo>
                <a:lnTo>
                  <a:pt x="422" y="137"/>
                </a:lnTo>
                <a:lnTo>
                  <a:pt x="419" y="138"/>
                </a:lnTo>
                <a:lnTo>
                  <a:pt x="412" y="138"/>
                </a:lnTo>
                <a:lnTo>
                  <a:pt x="409" y="138"/>
                </a:lnTo>
                <a:lnTo>
                  <a:pt x="404" y="136"/>
                </a:lnTo>
                <a:lnTo>
                  <a:pt x="400" y="133"/>
                </a:lnTo>
                <a:lnTo>
                  <a:pt x="398" y="128"/>
                </a:lnTo>
                <a:lnTo>
                  <a:pt x="398" y="128"/>
                </a:lnTo>
                <a:lnTo>
                  <a:pt x="387" y="101"/>
                </a:lnTo>
                <a:lnTo>
                  <a:pt x="380" y="86"/>
                </a:lnTo>
                <a:lnTo>
                  <a:pt x="380" y="86"/>
                </a:lnTo>
                <a:lnTo>
                  <a:pt x="361" y="65"/>
                </a:lnTo>
                <a:lnTo>
                  <a:pt x="344" y="46"/>
                </a:lnTo>
                <a:lnTo>
                  <a:pt x="325" y="29"/>
                </a:lnTo>
                <a:lnTo>
                  <a:pt x="325" y="29"/>
                </a:lnTo>
                <a:lnTo>
                  <a:pt x="317" y="22"/>
                </a:lnTo>
                <a:lnTo>
                  <a:pt x="307" y="17"/>
                </a:lnTo>
                <a:lnTo>
                  <a:pt x="299" y="12"/>
                </a:lnTo>
                <a:lnTo>
                  <a:pt x="289" y="9"/>
                </a:lnTo>
                <a:lnTo>
                  <a:pt x="281" y="6"/>
                </a:lnTo>
                <a:lnTo>
                  <a:pt x="272" y="4"/>
                </a:lnTo>
                <a:lnTo>
                  <a:pt x="257" y="3"/>
                </a:lnTo>
                <a:lnTo>
                  <a:pt x="257" y="3"/>
                </a:lnTo>
                <a:lnTo>
                  <a:pt x="242" y="4"/>
                </a:lnTo>
                <a:lnTo>
                  <a:pt x="227" y="6"/>
                </a:lnTo>
                <a:lnTo>
                  <a:pt x="215" y="9"/>
                </a:lnTo>
                <a:lnTo>
                  <a:pt x="210" y="10"/>
                </a:lnTo>
                <a:lnTo>
                  <a:pt x="209" y="11"/>
                </a:lnTo>
                <a:lnTo>
                  <a:pt x="209" y="11"/>
                </a:lnTo>
                <a:lnTo>
                  <a:pt x="204" y="15"/>
                </a:lnTo>
                <a:lnTo>
                  <a:pt x="197" y="18"/>
                </a:lnTo>
                <a:lnTo>
                  <a:pt x="186" y="22"/>
                </a:lnTo>
                <a:lnTo>
                  <a:pt x="172" y="3"/>
                </a:lnTo>
                <a:lnTo>
                  <a:pt x="162" y="18"/>
                </a:lnTo>
                <a:lnTo>
                  <a:pt x="149" y="0"/>
                </a:lnTo>
                <a:lnTo>
                  <a:pt x="149" y="0"/>
                </a:lnTo>
                <a:lnTo>
                  <a:pt x="147" y="3"/>
                </a:lnTo>
                <a:lnTo>
                  <a:pt x="142" y="10"/>
                </a:lnTo>
                <a:lnTo>
                  <a:pt x="137" y="19"/>
                </a:lnTo>
                <a:lnTo>
                  <a:pt x="135" y="25"/>
                </a:lnTo>
                <a:lnTo>
                  <a:pt x="134" y="31"/>
                </a:lnTo>
                <a:lnTo>
                  <a:pt x="134" y="31"/>
                </a:lnTo>
                <a:lnTo>
                  <a:pt x="131" y="58"/>
                </a:lnTo>
                <a:lnTo>
                  <a:pt x="115" y="40"/>
                </a:lnTo>
                <a:lnTo>
                  <a:pt x="115" y="40"/>
                </a:lnTo>
                <a:lnTo>
                  <a:pt x="113" y="42"/>
                </a:lnTo>
                <a:lnTo>
                  <a:pt x="111" y="48"/>
                </a:lnTo>
                <a:lnTo>
                  <a:pt x="110" y="53"/>
                </a:lnTo>
                <a:lnTo>
                  <a:pt x="110" y="58"/>
                </a:lnTo>
                <a:lnTo>
                  <a:pt x="111" y="63"/>
                </a:lnTo>
                <a:lnTo>
                  <a:pt x="115" y="69"/>
                </a:lnTo>
                <a:lnTo>
                  <a:pt x="115" y="69"/>
                </a:lnTo>
                <a:lnTo>
                  <a:pt x="127" y="85"/>
                </a:lnTo>
                <a:lnTo>
                  <a:pt x="130" y="91"/>
                </a:lnTo>
                <a:lnTo>
                  <a:pt x="131" y="95"/>
                </a:lnTo>
                <a:lnTo>
                  <a:pt x="131" y="95"/>
                </a:lnTo>
                <a:lnTo>
                  <a:pt x="131" y="103"/>
                </a:lnTo>
                <a:lnTo>
                  <a:pt x="131" y="115"/>
                </a:lnTo>
                <a:lnTo>
                  <a:pt x="131" y="115"/>
                </a:lnTo>
                <a:lnTo>
                  <a:pt x="132" y="119"/>
                </a:lnTo>
                <a:lnTo>
                  <a:pt x="135" y="125"/>
                </a:lnTo>
                <a:lnTo>
                  <a:pt x="142" y="138"/>
                </a:lnTo>
                <a:lnTo>
                  <a:pt x="149" y="149"/>
                </a:lnTo>
                <a:lnTo>
                  <a:pt x="154" y="155"/>
                </a:lnTo>
                <a:lnTo>
                  <a:pt x="154" y="155"/>
                </a:lnTo>
                <a:close/>
                <a:moveTo>
                  <a:pt x="461" y="881"/>
                </a:moveTo>
                <a:lnTo>
                  <a:pt x="461" y="881"/>
                </a:lnTo>
                <a:lnTo>
                  <a:pt x="521" y="932"/>
                </a:lnTo>
                <a:lnTo>
                  <a:pt x="569" y="974"/>
                </a:lnTo>
                <a:lnTo>
                  <a:pt x="589" y="993"/>
                </a:lnTo>
                <a:lnTo>
                  <a:pt x="605" y="1009"/>
                </a:lnTo>
                <a:lnTo>
                  <a:pt x="605" y="1009"/>
                </a:lnTo>
                <a:lnTo>
                  <a:pt x="617" y="1023"/>
                </a:lnTo>
                <a:lnTo>
                  <a:pt x="630" y="1041"/>
                </a:lnTo>
                <a:lnTo>
                  <a:pt x="642" y="1059"/>
                </a:lnTo>
                <a:lnTo>
                  <a:pt x="654" y="1077"/>
                </a:lnTo>
                <a:lnTo>
                  <a:pt x="670" y="1108"/>
                </a:lnTo>
                <a:lnTo>
                  <a:pt x="675" y="1119"/>
                </a:lnTo>
                <a:lnTo>
                  <a:pt x="678" y="1123"/>
                </a:lnTo>
                <a:lnTo>
                  <a:pt x="678" y="1123"/>
                </a:lnTo>
                <a:lnTo>
                  <a:pt x="676" y="1129"/>
                </a:lnTo>
                <a:lnTo>
                  <a:pt x="674" y="1134"/>
                </a:lnTo>
                <a:lnTo>
                  <a:pt x="670" y="1138"/>
                </a:lnTo>
                <a:lnTo>
                  <a:pt x="670" y="1138"/>
                </a:lnTo>
                <a:lnTo>
                  <a:pt x="663" y="1144"/>
                </a:lnTo>
                <a:lnTo>
                  <a:pt x="653" y="1147"/>
                </a:lnTo>
                <a:lnTo>
                  <a:pt x="653" y="1147"/>
                </a:lnTo>
                <a:lnTo>
                  <a:pt x="638" y="1151"/>
                </a:lnTo>
                <a:lnTo>
                  <a:pt x="633" y="1152"/>
                </a:lnTo>
                <a:lnTo>
                  <a:pt x="631" y="1156"/>
                </a:lnTo>
                <a:lnTo>
                  <a:pt x="631" y="1156"/>
                </a:lnTo>
                <a:lnTo>
                  <a:pt x="627" y="1164"/>
                </a:lnTo>
                <a:lnTo>
                  <a:pt x="627" y="1168"/>
                </a:lnTo>
                <a:lnTo>
                  <a:pt x="629" y="1171"/>
                </a:lnTo>
                <a:lnTo>
                  <a:pt x="629" y="1171"/>
                </a:lnTo>
                <a:lnTo>
                  <a:pt x="630" y="1174"/>
                </a:lnTo>
                <a:lnTo>
                  <a:pt x="632" y="1175"/>
                </a:lnTo>
                <a:lnTo>
                  <a:pt x="637" y="1178"/>
                </a:lnTo>
                <a:lnTo>
                  <a:pt x="638" y="1180"/>
                </a:lnTo>
                <a:lnTo>
                  <a:pt x="638" y="1181"/>
                </a:lnTo>
                <a:lnTo>
                  <a:pt x="636" y="1183"/>
                </a:lnTo>
                <a:lnTo>
                  <a:pt x="631" y="1184"/>
                </a:lnTo>
                <a:lnTo>
                  <a:pt x="631" y="1184"/>
                </a:lnTo>
                <a:lnTo>
                  <a:pt x="604" y="1192"/>
                </a:lnTo>
                <a:lnTo>
                  <a:pt x="574" y="1198"/>
                </a:lnTo>
                <a:lnTo>
                  <a:pt x="574" y="1198"/>
                </a:lnTo>
                <a:lnTo>
                  <a:pt x="555" y="1200"/>
                </a:lnTo>
                <a:lnTo>
                  <a:pt x="532" y="1202"/>
                </a:lnTo>
                <a:lnTo>
                  <a:pt x="505" y="1205"/>
                </a:lnTo>
                <a:lnTo>
                  <a:pt x="505" y="1205"/>
                </a:lnTo>
                <a:lnTo>
                  <a:pt x="503" y="1193"/>
                </a:lnTo>
                <a:lnTo>
                  <a:pt x="497" y="1162"/>
                </a:lnTo>
                <a:lnTo>
                  <a:pt x="488" y="1120"/>
                </a:lnTo>
                <a:lnTo>
                  <a:pt x="482" y="1096"/>
                </a:lnTo>
                <a:lnTo>
                  <a:pt x="474" y="1072"/>
                </a:lnTo>
                <a:lnTo>
                  <a:pt x="474" y="1072"/>
                </a:lnTo>
                <a:lnTo>
                  <a:pt x="450" y="992"/>
                </a:lnTo>
                <a:lnTo>
                  <a:pt x="435" y="938"/>
                </a:lnTo>
                <a:lnTo>
                  <a:pt x="435" y="938"/>
                </a:lnTo>
                <a:lnTo>
                  <a:pt x="423" y="901"/>
                </a:lnTo>
                <a:lnTo>
                  <a:pt x="419" y="889"/>
                </a:lnTo>
                <a:lnTo>
                  <a:pt x="418" y="883"/>
                </a:lnTo>
                <a:lnTo>
                  <a:pt x="418" y="883"/>
                </a:lnTo>
                <a:lnTo>
                  <a:pt x="423" y="878"/>
                </a:lnTo>
                <a:lnTo>
                  <a:pt x="434" y="872"/>
                </a:lnTo>
                <a:lnTo>
                  <a:pt x="448" y="863"/>
                </a:lnTo>
                <a:lnTo>
                  <a:pt x="461" y="88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42C7CE63-BE99-4904-A166-48B216677CC1}"/>
              </a:ext>
            </a:extLst>
          </p:cNvPr>
          <p:cNvSpPr>
            <a:spLocks noEditPoints="1"/>
          </p:cNvSpPr>
          <p:nvPr/>
        </p:nvSpPr>
        <p:spPr bwMode="auto">
          <a:xfrm>
            <a:off x="6006977" y="4754353"/>
            <a:ext cx="1607079" cy="1463202"/>
          </a:xfrm>
          <a:custGeom>
            <a:avLst/>
            <a:gdLst>
              <a:gd name="T0" fmla="*/ 349 w 1184"/>
              <a:gd name="T1" fmla="*/ 175 h 1078"/>
              <a:gd name="T2" fmla="*/ 389 w 1184"/>
              <a:gd name="T3" fmla="*/ 239 h 1078"/>
              <a:gd name="T4" fmla="*/ 414 w 1184"/>
              <a:gd name="T5" fmla="*/ 274 h 1078"/>
              <a:gd name="T6" fmla="*/ 462 w 1184"/>
              <a:gd name="T7" fmla="*/ 269 h 1078"/>
              <a:gd name="T8" fmla="*/ 369 w 1184"/>
              <a:gd name="T9" fmla="*/ 462 h 1078"/>
              <a:gd name="T10" fmla="*/ 343 w 1184"/>
              <a:gd name="T11" fmla="*/ 507 h 1078"/>
              <a:gd name="T12" fmla="*/ 192 w 1184"/>
              <a:gd name="T13" fmla="*/ 694 h 1078"/>
              <a:gd name="T14" fmla="*/ 79 w 1184"/>
              <a:gd name="T15" fmla="*/ 789 h 1078"/>
              <a:gd name="T16" fmla="*/ 3 w 1184"/>
              <a:gd name="T17" fmla="*/ 838 h 1078"/>
              <a:gd name="T18" fmla="*/ 21 w 1184"/>
              <a:gd name="T19" fmla="*/ 867 h 1078"/>
              <a:gd name="T20" fmla="*/ 42 w 1184"/>
              <a:gd name="T21" fmla="*/ 864 h 1078"/>
              <a:gd name="T22" fmla="*/ 51 w 1184"/>
              <a:gd name="T23" fmla="*/ 834 h 1078"/>
              <a:gd name="T24" fmla="*/ 103 w 1184"/>
              <a:gd name="T25" fmla="*/ 812 h 1078"/>
              <a:gd name="T26" fmla="*/ 196 w 1184"/>
              <a:gd name="T27" fmla="*/ 768 h 1078"/>
              <a:gd name="T28" fmla="*/ 278 w 1184"/>
              <a:gd name="T29" fmla="*/ 713 h 1078"/>
              <a:gd name="T30" fmla="*/ 559 w 1184"/>
              <a:gd name="T31" fmla="*/ 395 h 1078"/>
              <a:gd name="T32" fmla="*/ 622 w 1184"/>
              <a:gd name="T33" fmla="*/ 459 h 1078"/>
              <a:gd name="T34" fmla="*/ 605 w 1184"/>
              <a:gd name="T35" fmla="*/ 541 h 1078"/>
              <a:gd name="T36" fmla="*/ 568 w 1184"/>
              <a:gd name="T37" fmla="*/ 586 h 1078"/>
              <a:gd name="T38" fmla="*/ 604 w 1184"/>
              <a:gd name="T39" fmla="*/ 659 h 1078"/>
              <a:gd name="T40" fmla="*/ 640 w 1184"/>
              <a:gd name="T41" fmla="*/ 824 h 1078"/>
              <a:gd name="T42" fmla="*/ 612 w 1184"/>
              <a:gd name="T43" fmla="*/ 873 h 1078"/>
              <a:gd name="T44" fmla="*/ 474 w 1184"/>
              <a:gd name="T45" fmla="*/ 881 h 1078"/>
              <a:gd name="T46" fmla="*/ 456 w 1184"/>
              <a:gd name="T47" fmla="*/ 887 h 1078"/>
              <a:gd name="T48" fmla="*/ 453 w 1184"/>
              <a:gd name="T49" fmla="*/ 905 h 1078"/>
              <a:gd name="T50" fmla="*/ 418 w 1184"/>
              <a:gd name="T51" fmla="*/ 946 h 1078"/>
              <a:gd name="T52" fmla="*/ 317 w 1184"/>
              <a:gd name="T53" fmla="*/ 952 h 1078"/>
              <a:gd name="T54" fmla="*/ 304 w 1184"/>
              <a:gd name="T55" fmla="*/ 999 h 1078"/>
              <a:gd name="T56" fmla="*/ 464 w 1184"/>
              <a:gd name="T57" fmla="*/ 1038 h 1078"/>
              <a:gd name="T58" fmla="*/ 722 w 1184"/>
              <a:gd name="T59" fmla="*/ 1076 h 1078"/>
              <a:gd name="T60" fmla="*/ 879 w 1184"/>
              <a:gd name="T61" fmla="*/ 1026 h 1078"/>
              <a:gd name="T62" fmla="*/ 1010 w 1184"/>
              <a:gd name="T63" fmla="*/ 947 h 1078"/>
              <a:gd name="T64" fmla="*/ 1039 w 1184"/>
              <a:gd name="T65" fmla="*/ 899 h 1078"/>
              <a:gd name="T66" fmla="*/ 977 w 1184"/>
              <a:gd name="T67" fmla="*/ 871 h 1078"/>
              <a:gd name="T68" fmla="*/ 929 w 1184"/>
              <a:gd name="T69" fmla="*/ 855 h 1078"/>
              <a:gd name="T70" fmla="*/ 879 w 1184"/>
              <a:gd name="T71" fmla="*/ 801 h 1078"/>
              <a:gd name="T72" fmla="*/ 865 w 1184"/>
              <a:gd name="T73" fmla="*/ 655 h 1078"/>
              <a:gd name="T74" fmla="*/ 915 w 1184"/>
              <a:gd name="T75" fmla="*/ 728 h 1078"/>
              <a:gd name="T76" fmla="*/ 929 w 1184"/>
              <a:gd name="T77" fmla="*/ 764 h 1078"/>
              <a:gd name="T78" fmla="*/ 948 w 1184"/>
              <a:gd name="T79" fmla="*/ 806 h 1078"/>
              <a:gd name="T80" fmla="*/ 995 w 1184"/>
              <a:gd name="T81" fmla="*/ 814 h 1078"/>
              <a:gd name="T82" fmla="*/ 1014 w 1184"/>
              <a:gd name="T83" fmla="*/ 785 h 1078"/>
              <a:gd name="T84" fmla="*/ 999 w 1184"/>
              <a:gd name="T85" fmla="*/ 732 h 1078"/>
              <a:gd name="T86" fmla="*/ 956 w 1184"/>
              <a:gd name="T87" fmla="*/ 637 h 1078"/>
              <a:gd name="T88" fmla="*/ 1134 w 1184"/>
              <a:gd name="T89" fmla="*/ 620 h 1078"/>
              <a:gd name="T90" fmla="*/ 1180 w 1184"/>
              <a:gd name="T91" fmla="*/ 532 h 1078"/>
              <a:gd name="T92" fmla="*/ 1166 w 1184"/>
              <a:gd name="T93" fmla="*/ 439 h 1078"/>
              <a:gd name="T94" fmla="*/ 1099 w 1184"/>
              <a:gd name="T95" fmla="*/ 354 h 1078"/>
              <a:gd name="T96" fmla="*/ 969 w 1184"/>
              <a:gd name="T97" fmla="*/ 249 h 1078"/>
              <a:gd name="T98" fmla="*/ 657 w 1184"/>
              <a:gd name="T99" fmla="*/ 153 h 1078"/>
              <a:gd name="T100" fmla="*/ 568 w 1184"/>
              <a:gd name="T101" fmla="*/ 179 h 1078"/>
              <a:gd name="T102" fmla="*/ 545 w 1184"/>
              <a:gd name="T103" fmla="*/ 87 h 1078"/>
              <a:gd name="T104" fmla="*/ 520 w 1184"/>
              <a:gd name="T105" fmla="*/ 24 h 1078"/>
              <a:gd name="T106" fmla="*/ 471 w 1184"/>
              <a:gd name="T107" fmla="*/ 4 h 1078"/>
              <a:gd name="T108" fmla="*/ 412 w 1184"/>
              <a:gd name="T109" fmla="*/ 20 h 1078"/>
              <a:gd name="T110" fmla="*/ 384 w 1184"/>
              <a:gd name="T111" fmla="*/ 6 h 1078"/>
              <a:gd name="T112" fmla="*/ 352 w 1184"/>
              <a:gd name="T113" fmla="*/ 29 h 1078"/>
              <a:gd name="T114" fmla="*/ 334 w 1184"/>
              <a:gd name="T115" fmla="*/ 67 h 1078"/>
              <a:gd name="T116" fmla="*/ 732 w 1184"/>
              <a:gd name="T117" fmla="*/ 764 h 1078"/>
              <a:gd name="T118" fmla="*/ 807 w 1184"/>
              <a:gd name="T119" fmla="*/ 816 h 1078"/>
              <a:gd name="T120" fmla="*/ 814 w 1184"/>
              <a:gd name="T121" fmla="*/ 862 h 1078"/>
              <a:gd name="T122" fmla="*/ 722 w 1184"/>
              <a:gd name="T123" fmla="*/ 890 h 1078"/>
              <a:gd name="T124" fmla="*/ 732 w 1184"/>
              <a:gd name="T125" fmla="*/ 764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4" h="1078">
                <a:moveTo>
                  <a:pt x="346" y="98"/>
                </a:moveTo>
                <a:lnTo>
                  <a:pt x="346" y="98"/>
                </a:lnTo>
                <a:lnTo>
                  <a:pt x="345" y="120"/>
                </a:lnTo>
                <a:lnTo>
                  <a:pt x="343" y="151"/>
                </a:lnTo>
                <a:lnTo>
                  <a:pt x="343" y="151"/>
                </a:lnTo>
                <a:lnTo>
                  <a:pt x="343" y="157"/>
                </a:lnTo>
                <a:lnTo>
                  <a:pt x="346" y="161"/>
                </a:lnTo>
                <a:lnTo>
                  <a:pt x="349" y="175"/>
                </a:lnTo>
                <a:lnTo>
                  <a:pt x="358" y="195"/>
                </a:lnTo>
                <a:lnTo>
                  <a:pt x="358" y="195"/>
                </a:lnTo>
                <a:lnTo>
                  <a:pt x="360" y="202"/>
                </a:lnTo>
                <a:lnTo>
                  <a:pt x="365" y="207"/>
                </a:lnTo>
                <a:lnTo>
                  <a:pt x="373" y="218"/>
                </a:lnTo>
                <a:lnTo>
                  <a:pt x="373" y="218"/>
                </a:lnTo>
                <a:lnTo>
                  <a:pt x="384" y="232"/>
                </a:lnTo>
                <a:lnTo>
                  <a:pt x="389" y="239"/>
                </a:lnTo>
                <a:lnTo>
                  <a:pt x="391" y="244"/>
                </a:lnTo>
                <a:lnTo>
                  <a:pt x="391" y="244"/>
                </a:lnTo>
                <a:lnTo>
                  <a:pt x="397" y="255"/>
                </a:lnTo>
                <a:lnTo>
                  <a:pt x="402" y="262"/>
                </a:lnTo>
                <a:lnTo>
                  <a:pt x="408" y="269"/>
                </a:lnTo>
                <a:lnTo>
                  <a:pt x="408" y="269"/>
                </a:lnTo>
                <a:lnTo>
                  <a:pt x="410" y="273"/>
                </a:lnTo>
                <a:lnTo>
                  <a:pt x="414" y="274"/>
                </a:lnTo>
                <a:lnTo>
                  <a:pt x="416" y="274"/>
                </a:lnTo>
                <a:lnTo>
                  <a:pt x="420" y="274"/>
                </a:lnTo>
                <a:lnTo>
                  <a:pt x="428" y="273"/>
                </a:lnTo>
                <a:lnTo>
                  <a:pt x="438" y="271"/>
                </a:lnTo>
                <a:lnTo>
                  <a:pt x="438" y="271"/>
                </a:lnTo>
                <a:lnTo>
                  <a:pt x="456" y="270"/>
                </a:lnTo>
                <a:lnTo>
                  <a:pt x="462" y="269"/>
                </a:lnTo>
                <a:lnTo>
                  <a:pt x="462" y="269"/>
                </a:lnTo>
                <a:lnTo>
                  <a:pt x="428" y="334"/>
                </a:lnTo>
                <a:lnTo>
                  <a:pt x="403" y="384"/>
                </a:lnTo>
                <a:lnTo>
                  <a:pt x="385" y="419"/>
                </a:lnTo>
                <a:lnTo>
                  <a:pt x="385" y="419"/>
                </a:lnTo>
                <a:lnTo>
                  <a:pt x="371" y="449"/>
                </a:lnTo>
                <a:lnTo>
                  <a:pt x="366" y="459"/>
                </a:lnTo>
                <a:lnTo>
                  <a:pt x="366" y="459"/>
                </a:lnTo>
                <a:lnTo>
                  <a:pt x="369" y="462"/>
                </a:lnTo>
                <a:lnTo>
                  <a:pt x="371" y="464"/>
                </a:lnTo>
                <a:lnTo>
                  <a:pt x="371" y="466"/>
                </a:lnTo>
                <a:lnTo>
                  <a:pt x="370" y="469"/>
                </a:lnTo>
                <a:lnTo>
                  <a:pt x="370" y="469"/>
                </a:lnTo>
                <a:lnTo>
                  <a:pt x="359" y="487"/>
                </a:lnTo>
                <a:lnTo>
                  <a:pt x="351" y="499"/>
                </a:lnTo>
                <a:lnTo>
                  <a:pt x="343" y="507"/>
                </a:lnTo>
                <a:lnTo>
                  <a:pt x="343" y="507"/>
                </a:lnTo>
                <a:lnTo>
                  <a:pt x="328" y="525"/>
                </a:lnTo>
                <a:lnTo>
                  <a:pt x="299" y="557"/>
                </a:lnTo>
                <a:lnTo>
                  <a:pt x="268" y="593"/>
                </a:lnTo>
                <a:lnTo>
                  <a:pt x="243" y="620"/>
                </a:lnTo>
                <a:lnTo>
                  <a:pt x="243" y="620"/>
                </a:lnTo>
                <a:lnTo>
                  <a:pt x="233" y="633"/>
                </a:lnTo>
                <a:lnTo>
                  <a:pt x="220" y="651"/>
                </a:lnTo>
                <a:lnTo>
                  <a:pt x="192" y="694"/>
                </a:lnTo>
                <a:lnTo>
                  <a:pt x="164" y="734"/>
                </a:lnTo>
                <a:lnTo>
                  <a:pt x="153" y="749"/>
                </a:lnTo>
                <a:lnTo>
                  <a:pt x="149" y="753"/>
                </a:lnTo>
                <a:lnTo>
                  <a:pt x="145" y="757"/>
                </a:lnTo>
                <a:lnTo>
                  <a:pt x="145" y="757"/>
                </a:lnTo>
                <a:lnTo>
                  <a:pt x="119" y="770"/>
                </a:lnTo>
                <a:lnTo>
                  <a:pt x="79" y="789"/>
                </a:lnTo>
                <a:lnTo>
                  <a:pt x="79" y="789"/>
                </a:lnTo>
                <a:lnTo>
                  <a:pt x="65" y="795"/>
                </a:lnTo>
                <a:lnTo>
                  <a:pt x="52" y="803"/>
                </a:lnTo>
                <a:lnTo>
                  <a:pt x="27" y="818"/>
                </a:lnTo>
                <a:lnTo>
                  <a:pt x="9" y="830"/>
                </a:lnTo>
                <a:lnTo>
                  <a:pt x="0" y="837"/>
                </a:lnTo>
                <a:lnTo>
                  <a:pt x="0" y="837"/>
                </a:lnTo>
                <a:lnTo>
                  <a:pt x="0" y="838"/>
                </a:lnTo>
                <a:lnTo>
                  <a:pt x="3" y="838"/>
                </a:lnTo>
                <a:lnTo>
                  <a:pt x="10" y="838"/>
                </a:lnTo>
                <a:lnTo>
                  <a:pt x="23" y="835"/>
                </a:lnTo>
                <a:lnTo>
                  <a:pt x="23" y="835"/>
                </a:lnTo>
                <a:lnTo>
                  <a:pt x="19" y="850"/>
                </a:lnTo>
                <a:lnTo>
                  <a:pt x="18" y="861"/>
                </a:lnTo>
                <a:lnTo>
                  <a:pt x="19" y="866"/>
                </a:lnTo>
                <a:lnTo>
                  <a:pt x="21" y="867"/>
                </a:lnTo>
                <a:lnTo>
                  <a:pt x="21" y="867"/>
                </a:lnTo>
                <a:lnTo>
                  <a:pt x="23" y="867"/>
                </a:lnTo>
                <a:lnTo>
                  <a:pt x="27" y="866"/>
                </a:lnTo>
                <a:lnTo>
                  <a:pt x="31" y="860"/>
                </a:lnTo>
                <a:lnTo>
                  <a:pt x="39" y="852"/>
                </a:lnTo>
                <a:lnTo>
                  <a:pt x="39" y="852"/>
                </a:lnTo>
                <a:lnTo>
                  <a:pt x="40" y="858"/>
                </a:lnTo>
                <a:lnTo>
                  <a:pt x="41" y="861"/>
                </a:lnTo>
                <a:lnTo>
                  <a:pt x="42" y="864"/>
                </a:lnTo>
                <a:lnTo>
                  <a:pt x="45" y="865"/>
                </a:lnTo>
                <a:lnTo>
                  <a:pt x="45" y="865"/>
                </a:lnTo>
                <a:lnTo>
                  <a:pt x="46" y="866"/>
                </a:lnTo>
                <a:lnTo>
                  <a:pt x="47" y="865"/>
                </a:lnTo>
                <a:lnTo>
                  <a:pt x="48" y="861"/>
                </a:lnTo>
                <a:lnTo>
                  <a:pt x="51" y="850"/>
                </a:lnTo>
                <a:lnTo>
                  <a:pt x="51" y="834"/>
                </a:lnTo>
                <a:lnTo>
                  <a:pt x="51" y="834"/>
                </a:lnTo>
                <a:lnTo>
                  <a:pt x="59" y="830"/>
                </a:lnTo>
                <a:lnTo>
                  <a:pt x="68" y="825"/>
                </a:lnTo>
                <a:lnTo>
                  <a:pt x="79" y="819"/>
                </a:lnTo>
                <a:lnTo>
                  <a:pt x="79" y="819"/>
                </a:lnTo>
                <a:lnTo>
                  <a:pt x="84" y="816"/>
                </a:lnTo>
                <a:lnTo>
                  <a:pt x="89" y="814"/>
                </a:lnTo>
                <a:lnTo>
                  <a:pt x="97" y="812"/>
                </a:lnTo>
                <a:lnTo>
                  <a:pt x="103" y="812"/>
                </a:lnTo>
                <a:lnTo>
                  <a:pt x="104" y="813"/>
                </a:lnTo>
                <a:lnTo>
                  <a:pt x="161" y="795"/>
                </a:lnTo>
                <a:lnTo>
                  <a:pt x="161" y="795"/>
                </a:lnTo>
                <a:lnTo>
                  <a:pt x="169" y="789"/>
                </a:lnTo>
                <a:lnTo>
                  <a:pt x="177" y="783"/>
                </a:lnTo>
                <a:lnTo>
                  <a:pt x="187" y="775"/>
                </a:lnTo>
                <a:lnTo>
                  <a:pt x="187" y="775"/>
                </a:lnTo>
                <a:lnTo>
                  <a:pt x="196" y="768"/>
                </a:lnTo>
                <a:lnTo>
                  <a:pt x="205" y="762"/>
                </a:lnTo>
                <a:lnTo>
                  <a:pt x="217" y="757"/>
                </a:lnTo>
                <a:lnTo>
                  <a:pt x="217" y="757"/>
                </a:lnTo>
                <a:lnTo>
                  <a:pt x="226" y="751"/>
                </a:lnTo>
                <a:lnTo>
                  <a:pt x="241" y="742"/>
                </a:lnTo>
                <a:lnTo>
                  <a:pt x="259" y="728"/>
                </a:lnTo>
                <a:lnTo>
                  <a:pt x="278" y="713"/>
                </a:lnTo>
                <a:lnTo>
                  <a:pt x="278" y="713"/>
                </a:lnTo>
                <a:lnTo>
                  <a:pt x="331" y="666"/>
                </a:lnTo>
                <a:lnTo>
                  <a:pt x="359" y="642"/>
                </a:lnTo>
                <a:lnTo>
                  <a:pt x="369" y="634"/>
                </a:lnTo>
                <a:lnTo>
                  <a:pt x="373" y="628"/>
                </a:lnTo>
                <a:lnTo>
                  <a:pt x="373" y="628"/>
                </a:lnTo>
                <a:lnTo>
                  <a:pt x="458" y="499"/>
                </a:lnTo>
                <a:lnTo>
                  <a:pt x="465" y="498"/>
                </a:lnTo>
                <a:lnTo>
                  <a:pt x="559" y="395"/>
                </a:lnTo>
                <a:lnTo>
                  <a:pt x="707" y="427"/>
                </a:lnTo>
                <a:lnTo>
                  <a:pt x="707" y="427"/>
                </a:lnTo>
                <a:lnTo>
                  <a:pt x="669" y="439"/>
                </a:lnTo>
                <a:lnTo>
                  <a:pt x="641" y="449"/>
                </a:lnTo>
                <a:lnTo>
                  <a:pt x="624" y="454"/>
                </a:lnTo>
                <a:lnTo>
                  <a:pt x="624" y="454"/>
                </a:lnTo>
                <a:lnTo>
                  <a:pt x="623" y="457"/>
                </a:lnTo>
                <a:lnTo>
                  <a:pt x="622" y="459"/>
                </a:lnTo>
                <a:lnTo>
                  <a:pt x="620" y="469"/>
                </a:lnTo>
                <a:lnTo>
                  <a:pt x="620" y="481"/>
                </a:lnTo>
                <a:lnTo>
                  <a:pt x="620" y="495"/>
                </a:lnTo>
                <a:lnTo>
                  <a:pt x="621" y="520"/>
                </a:lnTo>
                <a:lnTo>
                  <a:pt x="622" y="531"/>
                </a:lnTo>
                <a:lnTo>
                  <a:pt x="622" y="531"/>
                </a:lnTo>
                <a:lnTo>
                  <a:pt x="617" y="533"/>
                </a:lnTo>
                <a:lnTo>
                  <a:pt x="605" y="541"/>
                </a:lnTo>
                <a:lnTo>
                  <a:pt x="591" y="551"/>
                </a:lnTo>
                <a:lnTo>
                  <a:pt x="584" y="557"/>
                </a:lnTo>
                <a:lnTo>
                  <a:pt x="578" y="563"/>
                </a:lnTo>
                <a:lnTo>
                  <a:pt x="578" y="563"/>
                </a:lnTo>
                <a:lnTo>
                  <a:pt x="574" y="569"/>
                </a:lnTo>
                <a:lnTo>
                  <a:pt x="571" y="575"/>
                </a:lnTo>
                <a:lnTo>
                  <a:pt x="569" y="581"/>
                </a:lnTo>
                <a:lnTo>
                  <a:pt x="568" y="586"/>
                </a:lnTo>
                <a:lnTo>
                  <a:pt x="568" y="599"/>
                </a:lnTo>
                <a:lnTo>
                  <a:pt x="571" y="616"/>
                </a:lnTo>
                <a:lnTo>
                  <a:pt x="571" y="616"/>
                </a:lnTo>
                <a:lnTo>
                  <a:pt x="572" y="621"/>
                </a:lnTo>
                <a:lnTo>
                  <a:pt x="574" y="626"/>
                </a:lnTo>
                <a:lnTo>
                  <a:pt x="581" y="637"/>
                </a:lnTo>
                <a:lnTo>
                  <a:pt x="592" y="648"/>
                </a:lnTo>
                <a:lnTo>
                  <a:pt x="604" y="659"/>
                </a:lnTo>
                <a:lnTo>
                  <a:pt x="627" y="677"/>
                </a:lnTo>
                <a:lnTo>
                  <a:pt x="636" y="684"/>
                </a:lnTo>
                <a:lnTo>
                  <a:pt x="648" y="728"/>
                </a:lnTo>
                <a:lnTo>
                  <a:pt x="648" y="728"/>
                </a:lnTo>
                <a:lnTo>
                  <a:pt x="648" y="750"/>
                </a:lnTo>
                <a:lnTo>
                  <a:pt x="647" y="773"/>
                </a:lnTo>
                <a:lnTo>
                  <a:pt x="645" y="798"/>
                </a:lnTo>
                <a:lnTo>
                  <a:pt x="640" y="824"/>
                </a:lnTo>
                <a:lnTo>
                  <a:pt x="638" y="836"/>
                </a:lnTo>
                <a:lnTo>
                  <a:pt x="634" y="848"/>
                </a:lnTo>
                <a:lnTo>
                  <a:pt x="629" y="858"/>
                </a:lnTo>
                <a:lnTo>
                  <a:pt x="624" y="865"/>
                </a:lnTo>
                <a:lnTo>
                  <a:pt x="618" y="871"/>
                </a:lnTo>
                <a:lnTo>
                  <a:pt x="616" y="872"/>
                </a:lnTo>
                <a:lnTo>
                  <a:pt x="612" y="873"/>
                </a:lnTo>
                <a:lnTo>
                  <a:pt x="612" y="873"/>
                </a:lnTo>
                <a:lnTo>
                  <a:pt x="578" y="879"/>
                </a:lnTo>
                <a:lnTo>
                  <a:pt x="538" y="884"/>
                </a:lnTo>
                <a:lnTo>
                  <a:pt x="504" y="886"/>
                </a:lnTo>
                <a:lnTo>
                  <a:pt x="486" y="887"/>
                </a:lnTo>
                <a:lnTo>
                  <a:pt x="486" y="887"/>
                </a:lnTo>
                <a:lnTo>
                  <a:pt x="483" y="886"/>
                </a:lnTo>
                <a:lnTo>
                  <a:pt x="480" y="885"/>
                </a:lnTo>
                <a:lnTo>
                  <a:pt x="474" y="881"/>
                </a:lnTo>
                <a:lnTo>
                  <a:pt x="468" y="878"/>
                </a:lnTo>
                <a:lnTo>
                  <a:pt x="464" y="877"/>
                </a:lnTo>
                <a:lnTo>
                  <a:pt x="459" y="878"/>
                </a:lnTo>
                <a:lnTo>
                  <a:pt x="459" y="878"/>
                </a:lnTo>
                <a:lnTo>
                  <a:pt x="455" y="879"/>
                </a:lnTo>
                <a:lnTo>
                  <a:pt x="453" y="880"/>
                </a:lnTo>
                <a:lnTo>
                  <a:pt x="455" y="883"/>
                </a:lnTo>
                <a:lnTo>
                  <a:pt x="456" y="887"/>
                </a:lnTo>
                <a:lnTo>
                  <a:pt x="457" y="891"/>
                </a:lnTo>
                <a:lnTo>
                  <a:pt x="458" y="896"/>
                </a:lnTo>
                <a:lnTo>
                  <a:pt x="458" y="896"/>
                </a:lnTo>
                <a:lnTo>
                  <a:pt x="458" y="902"/>
                </a:lnTo>
                <a:lnTo>
                  <a:pt x="457" y="904"/>
                </a:lnTo>
                <a:lnTo>
                  <a:pt x="456" y="904"/>
                </a:lnTo>
                <a:lnTo>
                  <a:pt x="453" y="905"/>
                </a:lnTo>
                <a:lnTo>
                  <a:pt x="453" y="905"/>
                </a:lnTo>
                <a:lnTo>
                  <a:pt x="453" y="908"/>
                </a:lnTo>
                <a:lnTo>
                  <a:pt x="456" y="911"/>
                </a:lnTo>
                <a:lnTo>
                  <a:pt x="461" y="921"/>
                </a:lnTo>
                <a:lnTo>
                  <a:pt x="470" y="932"/>
                </a:lnTo>
                <a:lnTo>
                  <a:pt x="470" y="932"/>
                </a:lnTo>
                <a:lnTo>
                  <a:pt x="453" y="936"/>
                </a:lnTo>
                <a:lnTo>
                  <a:pt x="437" y="941"/>
                </a:lnTo>
                <a:lnTo>
                  <a:pt x="418" y="946"/>
                </a:lnTo>
                <a:lnTo>
                  <a:pt x="418" y="946"/>
                </a:lnTo>
                <a:lnTo>
                  <a:pt x="396" y="948"/>
                </a:lnTo>
                <a:lnTo>
                  <a:pt x="373" y="951"/>
                </a:lnTo>
                <a:lnTo>
                  <a:pt x="351" y="951"/>
                </a:lnTo>
                <a:lnTo>
                  <a:pt x="331" y="950"/>
                </a:lnTo>
                <a:lnTo>
                  <a:pt x="331" y="950"/>
                </a:lnTo>
                <a:lnTo>
                  <a:pt x="324" y="950"/>
                </a:lnTo>
                <a:lnTo>
                  <a:pt x="317" y="952"/>
                </a:lnTo>
                <a:lnTo>
                  <a:pt x="312" y="956"/>
                </a:lnTo>
                <a:lnTo>
                  <a:pt x="308" y="960"/>
                </a:lnTo>
                <a:lnTo>
                  <a:pt x="305" y="968"/>
                </a:lnTo>
                <a:lnTo>
                  <a:pt x="303" y="976"/>
                </a:lnTo>
                <a:lnTo>
                  <a:pt x="303" y="984"/>
                </a:lnTo>
                <a:lnTo>
                  <a:pt x="304" y="994"/>
                </a:lnTo>
                <a:lnTo>
                  <a:pt x="304" y="994"/>
                </a:lnTo>
                <a:lnTo>
                  <a:pt x="304" y="999"/>
                </a:lnTo>
                <a:lnTo>
                  <a:pt x="306" y="1002"/>
                </a:lnTo>
                <a:lnTo>
                  <a:pt x="310" y="1006"/>
                </a:lnTo>
                <a:lnTo>
                  <a:pt x="314" y="1008"/>
                </a:lnTo>
                <a:lnTo>
                  <a:pt x="320" y="1011"/>
                </a:lnTo>
                <a:lnTo>
                  <a:pt x="327" y="1013"/>
                </a:lnTo>
                <a:lnTo>
                  <a:pt x="347" y="1017"/>
                </a:lnTo>
                <a:lnTo>
                  <a:pt x="414" y="1029"/>
                </a:lnTo>
                <a:lnTo>
                  <a:pt x="464" y="1038"/>
                </a:lnTo>
                <a:lnTo>
                  <a:pt x="528" y="1050"/>
                </a:lnTo>
                <a:lnTo>
                  <a:pt x="528" y="1050"/>
                </a:lnTo>
                <a:lnTo>
                  <a:pt x="592" y="1063"/>
                </a:lnTo>
                <a:lnTo>
                  <a:pt x="643" y="1072"/>
                </a:lnTo>
                <a:lnTo>
                  <a:pt x="665" y="1075"/>
                </a:lnTo>
                <a:lnTo>
                  <a:pt x="685" y="1076"/>
                </a:lnTo>
                <a:lnTo>
                  <a:pt x="704" y="1078"/>
                </a:lnTo>
                <a:lnTo>
                  <a:pt x="722" y="1076"/>
                </a:lnTo>
                <a:lnTo>
                  <a:pt x="740" y="1075"/>
                </a:lnTo>
                <a:lnTo>
                  <a:pt x="757" y="1072"/>
                </a:lnTo>
                <a:lnTo>
                  <a:pt x="775" y="1068"/>
                </a:lnTo>
                <a:lnTo>
                  <a:pt x="793" y="1062"/>
                </a:lnTo>
                <a:lnTo>
                  <a:pt x="812" y="1055"/>
                </a:lnTo>
                <a:lnTo>
                  <a:pt x="832" y="1047"/>
                </a:lnTo>
                <a:lnTo>
                  <a:pt x="879" y="1026"/>
                </a:lnTo>
                <a:lnTo>
                  <a:pt x="879" y="1026"/>
                </a:lnTo>
                <a:lnTo>
                  <a:pt x="903" y="1014"/>
                </a:lnTo>
                <a:lnTo>
                  <a:pt x="926" y="1003"/>
                </a:lnTo>
                <a:lnTo>
                  <a:pt x="945" y="993"/>
                </a:lnTo>
                <a:lnTo>
                  <a:pt x="961" y="983"/>
                </a:lnTo>
                <a:lnTo>
                  <a:pt x="977" y="974"/>
                </a:lnTo>
                <a:lnTo>
                  <a:pt x="990" y="964"/>
                </a:lnTo>
                <a:lnTo>
                  <a:pt x="1001" y="956"/>
                </a:lnTo>
                <a:lnTo>
                  <a:pt x="1010" y="947"/>
                </a:lnTo>
                <a:lnTo>
                  <a:pt x="1019" y="939"/>
                </a:lnTo>
                <a:lnTo>
                  <a:pt x="1025" y="932"/>
                </a:lnTo>
                <a:lnTo>
                  <a:pt x="1030" y="926"/>
                </a:lnTo>
                <a:lnTo>
                  <a:pt x="1034" y="919"/>
                </a:lnTo>
                <a:lnTo>
                  <a:pt x="1037" y="914"/>
                </a:lnTo>
                <a:lnTo>
                  <a:pt x="1038" y="908"/>
                </a:lnTo>
                <a:lnTo>
                  <a:pt x="1039" y="899"/>
                </a:lnTo>
                <a:lnTo>
                  <a:pt x="1039" y="899"/>
                </a:lnTo>
                <a:lnTo>
                  <a:pt x="1039" y="893"/>
                </a:lnTo>
                <a:lnTo>
                  <a:pt x="1038" y="889"/>
                </a:lnTo>
                <a:lnTo>
                  <a:pt x="1036" y="886"/>
                </a:lnTo>
                <a:lnTo>
                  <a:pt x="1032" y="885"/>
                </a:lnTo>
                <a:lnTo>
                  <a:pt x="1021" y="883"/>
                </a:lnTo>
                <a:lnTo>
                  <a:pt x="1001" y="878"/>
                </a:lnTo>
                <a:lnTo>
                  <a:pt x="1001" y="878"/>
                </a:lnTo>
                <a:lnTo>
                  <a:pt x="977" y="871"/>
                </a:lnTo>
                <a:lnTo>
                  <a:pt x="956" y="867"/>
                </a:lnTo>
                <a:lnTo>
                  <a:pt x="940" y="865"/>
                </a:lnTo>
                <a:lnTo>
                  <a:pt x="936" y="862"/>
                </a:lnTo>
                <a:lnTo>
                  <a:pt x="935" y="861"/>
                </a:lnTo>
                <a:lnTo>
                  <a:pt x="935" y="861"/>
                </a:lnTo>
                <a:lnTo>
                  <a:pt x="935" y="860"/>
                </a:lnTo>
                <a:lnTo>
                  <a:pt x="934" y="859"/>
                </a:lnTo>
                <a:lnTo>
                  <a:pt x="929" y="855"/>
                </a:lnTo>
                <a:lnTo>
                  <a:pt x="922" y="852"/>
                </a:lnTo>
                <a:lnTo>
                  <a:pt x="911" y="846"/>
                </a:lnTo>
                <a:lnTo>
                  <a:pt x="911" y="846"/>
                </a:lnTo>
                <a:lnTo>
                  <a:pt x="905" y="841"/>
                </a:lnTo>
                <a:lnTo>
                  <a:pt x="899" y="835"/>
                </a:lnTo>
                <a:lnTo>
                  <a:pt x="890" y="820"/>
                </a:lnTo>
                <a:lnTo>
                  <a:pt x="883" y="809"/>
                </a:lnTo>
                <a:lnTo>
                  <a:pt x="879" y="801"/>
                </a:lnTo>
                <a:lnTo>
                  <a:pt x="879" y="801"/>
                </a:lnTo>
                <a:lnTo>
                  <a:pt x="822" y="722"/>
                </a:lnTo>
                <a:lnTo>
                  <a:pt x="767" y="648"/>
                </a:lnTo>
                <a:lnTo>
                  <a:pt x="767" y="648"/>
                </a:lnTo>
                <a:lnTo>
                  <a:pt x="814" y="652"/>
                </a:lnTo>
                <a:lnTo>
                  <a:pt x="814" y="652"/>
                </a:lnTo>
                <a:lnTo>
                  <a:pt x="838" y="654"/>
                </a:lnTo>
                <a:lnTo>
                  <a:pt x="865" y="655"/>
                </a:lnTo>
                <a:lnTo>
                  <a:pt x="885" y="659"/>
                </a:lnTo>
                <a:lnTo>
                  <a:pt x="892" y="661"/>
                </a:lnTo>
                <a:lnTo>
                  <a:pt x="895" y="663"/>
                </a:lnTo>
                <a:lnTo>
                  <a:pt x="895" y="664"/>
                </a:lnTo>
                <a:lnTo>
                  <a:pt x="895" y="664"/>
                </a:lnTo>
                <a:lnTo>
                  <a:pt x="905" y="694"/>
                </a:lnTo>
                <a:lnTo>
                  <a:pt x="912" y="716"/>
                </a:lnTo>
                <a:lnTo>
                  <a:pt x="915" y="728"/>
                </a:lnTo>
                <a:lnTo>
                  <a:pt x="917" y="738"/>
                </a:lnTo>
                <a:lnTo>
                  <a:pt x="917" y="738"/>
                </a:lnTo>
                <a:lnTo>
                  <a:pt x="918" y="748"/>
                </a:lnTo>
                <a:lnTo>
                  <a:pt x="920" y="753"/>
                </a:lnTo>
                <a:lnTo>
                  <a:pt x="922" y="758"/>
                </a:lnTo>
                <a:lnTo>
                  <a:pt x="924" y="762"/>
                </a:lnTo>
                <a:lnTo>
                  <a:pt x="928" y="764"/>
                </a:lnTo>
                <a:lnTo>
                  <a:pt x="929" y="764"/>
                </a:lnTo>
                <a:lnTo>
                  <a:pt x="929" y="764"/>
                </a:lnTo>
                <a:lnTo>
                  <a:pt x="933" y="789"/>
                </a:lnTo>
                <a:lnTo>
                  <a:pt x="933" y="789"/>
                </a:lnTo>
                <a:lnTo>
                  <a:pt x="935" y="794"/>
                </a:lnTo>
                <a:lnTo>
                  <a:pt x="939" y="798"/>
                </a:lnTo>
                <a:lnTo>
                  <a:pt x="944" y="801"/>
                </a:lnTo>
                <a:lnTo>
                  <a:pt x="944" y="801"/>
                </a:lnTo>
                <a:lnTo>
                  <a:pt x="948" y="806"/>
                </a:lnTo>
                <a:lnTo>
                  <a:pt x="952" y="811"/>
                </a:lnTo>
                <a:lnTo>
                  <a:pt x="956" y="813"/>
                </a:lnTo>
                <a:lnTo>
                  <a:pt x="956" y="813"/>
                </a:lnTo>
                <a:lnTo>
                  <a:pt x="972" y="816"/>
                </a:lnTo>
                <a:lnTo>
                  <a:pt x="985" y="817"/>
                </a:lnTo>
                <a:lnTo>
                  <a:pt x="990" y="816"/>
                </a:lnTo>
                <a:lnTo>
                  <a:pt x="995" y="814"/>
                </a:lnTo>
                <a:lnTo>
                  <a:pt x="995" y="814"/>
                </a:lnTo>
                <a:lnTo>
                  <a:pt x="999" y="813"/>
                </a:lnTo>
                <a:lnTo>
                  <a:pt x="1001" y="811"/>
                </a:lnTo>
                <a:lnTo>
                  <a:pt x="1003" y="806"/>
                </a:lnTo>
                <a:lnTo>
                  <a:pt x="1007" y="795"/>
                </a:lnTo>
                <a:lnTo>
                  <a:pt x="1007" y="795"/>
                </a:lnTo>
                <a:lnTo>
                  <a:pt x="1009" y="791"/>
                </a:lnTo>
                <a:lnTo>
                  <a:pt x="1012" y="787"/>
                </a:lnTo>
                <a:lnTo>
                  <a:pt x="1014" y="785"/>
                </a:lnTo>
                <a:lnTo>
                  <a:pt x="1015" y="781"/>
                </a:lnTo>
                <a:lnTo>
                  <a:pt x="1015" y="781"/>
                </a:lnTo>
                <a:lnTo>
                  <a:pt x="1015" y="777"/>
                </a:lnTo>
                <a:lnTo>
                  <a:pt x="1014" y="773"/>
                </a:lnTo>
                <a:lnTo>
                  <a:pt x="1010" y="761"/>
                </a:lnTo>
                <a:lnTo>
                  <a:pt x="1001" y="738"/>
                </a:lnTo>
                <a:lnTo>
                  <a:pt x="1001" y="738"/>
                </a:lnTo>
                <a:lnTo>
                  <a:pt x="999" y="732"/>
                </a:lnTo>
                <a:lnTo>
                  <a:pt x="995" y="725"/>
                </a:lnTo>
                <a:lnTo>
                  <a:pt x="989" y="714"/>
                </a:lnTo>
                <a:lnTo>
                  <a:pt x="979" y="696"/>
                </a:lnTo>
                <a:lnTo>
                  <a:pt x="979" y="696"/>
                </a:lnTo>
                <a:lnTo>
                  <a:pt x="969" y="673"/>
                </a:lnTo>
                <a:lnTo>
                  <a:pt x="961" y="655"/>
                </a:lnTo>
                <a:lnTo>
                  <a:pt x="956" y="637"/>
                </a:lnTo>
                <a:lnTo>
                  <a:pt x="956" y="637"/>
                </a:lnTo>
                <a:lnTo>
                  <a:pt x="999" y="637"/>
                </a:lnTo>
                <a:lnTo>
                  <a:pt x="1030" y="637"/>
                </a:lnTo>
                <a:lnTo>
                  <a:pt x="1045" y="636"/>
                </a:lnTo>
                <a:lnTo>
                  <a:pt x="1045" y="636"/>
                </a:lnTo>
                <a:lnTo>
                  <a:pt x="1060" y="634"/>
                </a:lnTo>
                <a:lnTo>
                  <a:pt x="1088" y="629"/>
                </a:lnTo>
                <a:lnTo>
                  <a:pt x="1120" y="623"/>
                </a:lnTo>
                <a:lnTo>
                  <a:pt x="1134" y="620"/>
                </a:lnTo>
                <a:lnTo>
                  <a:pt x="1143" y="616"/>
                </a:lnTo>
                <a:lnTo>
                  <a:pt x="1143" y="616"/>
                </a:lnTo>
                <a:lnTo>
                  <a:pt x="1148" y="612"/>
                </a:lnTo>
                <a:lnTo>
                  <a:pt x="1152" y="608"/>
                </a:lnTo>
                <a:lnTo>
                  <a:pt x="1160" y="594"/>
                </a:lnTo>
                <a:lnTo>
                  <a:pt x="1168" y="575"/>
                </a:lnTo>
                <a:lnTo>
                  <a:pt x="1175" y="555"/>
                </a:lnTo>
                <a:lnTo>
                  <a:pt x="1180" y="532"/>
                </a:lnTo>
                <a:lnTo>
                  <a:pt x="1184" y="510"/>
                </a:lnTo>
                <a:lnTo>
                  <a:pt x="1184" y="499"/>
                </a:lnTo>
                <a:lnTo>
                  <a:pt x="1184" y="488"/>
                </a:lnTo>
                <a:lnTo>
                  <a:pt x="1181" y="480"/>
                </a:lnTo>
                <a:lnTo>
                  <a:pt x="1180" y="471"/>
                </a:lnTo>
                <a:lnTo>
                  <a:pt x="1180" y="471"/>
                </a:lnTo>
                <a:lnTo>
                  <a:pt x="1173" y="456"/>
                </a:lnTo>
                <a:lnTo>
                  <a:pt x="1166" y="439"/>
                </a:lnTo>
                <a:lnTo>
                  <a:pt x="1152" y="409"/>
                </a:lnTo>
                <a:lnTo>
                  <a:pt x="1131" y="374"/>
                </a:lnTo>
                <a:lnTo>
                  <a:pt x="1131" y="374"/>
                </a:lnTo>
                <a:lnTo>
                  <a:pt x="1130" y="372"/>
                </a:lnTo>
                <a:lnTo>
                  <a:pt x="1126" y="370"/>
                </a:lnTo>
                <a:lnTo>
                  <a:pt x="1117" y="364"/>
                </a:lnTo>
                <a:lnTo>
                  <a:pt x="1106" y="359"/>
                </a:lnTo>
                <a:lnTo>
                  <a:pt x="1099" y="354"/>
                </a:lnTo>
                <a:lnTo>
                  <a:pt x="1099" y="354"/>
                </a:lnTo>
                <a:lnTo>
                  <a:pt x="1091" y="343"/>
                </a:lnTo>
                <a:lnTo>
                  <a:pt x="1075" y="324"/>
                </a:lnTo>
                <a:lnTo>
                  <a:pt x="1051" y="292"/>
                </a:lnTo>
                <a:lnTo>
                  <a:pt x="1051" y="292"/>
                </a:lnTo>
                <a:lnTo>
                  <a:pt x="1043" y="286"/>
                </a:lnTo>
                <a:lnTo>
                  <a:pt x="1024" y="276"/>
                </a:lnTo>
                <a:lnTo>
                  <a:pt x="969" y="249"/>
                </a:lnTo>
                <a:lnTo>
                  <a:pt x="887" y="209"/>
                </a:lnTo>
                <a:lnTo>
                  <a:pt x="887" y="209"/>
                </a:lnTo>
                <a:lnTo>
                  <a:pt x="854" y="200"/>
                </a:lnTo>
                <a:lnTo>
                  <a:pt x="782" y="179"/>
                </a:lnTo>
                <a:lnTo>
                  <a:pt x="740" y="170"/>
                </a:lnTo>
                <a:lnTo>
                  <a:pt x="702" y="160"/>
                </a:lnTo>
                <a:lnTo>
                  <a:pt x="669" y="154"/>
                </a:lnTo>
                <a:lnTo>
                  <a:pt x="657" y="153"/>
                </a:lnTo>
                <a:lnTo>
                  <a:pt x="646" y="153"/>
                </a:lnTo>
                <a:lnTo>
                  <a:pt x="646" y="153"/>
                </a:lnTo>
                <a:lnTo>
                  <a:pt x="630" y="154"/>
                </a:lnTo>
                <a:lnTo>
                  <a:pt x="616" y="158"/>
                </a:lnTo>
                <a:lnTo>
                  <a:pt x="603" y="163"/>
                </a:lnTo>
                <a:lnTo>
                  <a:pt x="591" y="166"/>
                </a:lnTo>
                <a:lnTo>
                  <a:pt x="574" y="176"/>
                </a:lnTo>
                <a:lnTo>
                  <a:pt x="568" y="179"/>
                </a:lnTo>
                <a:lnTo>
                  <a:pt x="565" y="161"/>
                </a:lnTo>
                <a:lnTo>
                  <a:pt x="565" y="161"/>
                </a:lnTo>
                <a:lnTo>
                  <a:pt x="562" y="141"/>
                </a:lnTo>
                <a:lnTo>
                  <a:pt x="562" y="141"/>
                </a:lnTo>
                <a:lnTo>
                  <a:pt x="559" y="128"/>
                </a:lnTo>
                <a:lnTo>
                  <a:pt x="550" y="100"/>
                </a:lnTo>
                <a:lnTo>
                  <a:pt x="550" y="100"/>
                </a:lnTo>
                <a:lnTo>
                  <a:pt x="545" y="87"/>
                </a:lnTo>
                <a:lnTo>
                  <a:pt x="542" y="83"/>
                </a:lnTo>
                <a:lnTo>
                  <a:pt x="538" y="80"/>
                </a:lnTo>
                <a:lnTo>
                  <a:pt x="533" y="77"/>
                </a:lnTo>
                <a:lnTo>
                  <a:pt x="533" y="77"/>
                </a:lnTo>
                <a:lnTo>
                  <a:pt x="529" y="68"/>
                </a:lnTo>
                <a:lnTo>
                  <a:pt x="523" y="59"/>
                </a:lnTo>
                <a:lnTo>
                  <a:pt x="518" y="48"/>
                </a:lnTo>
                <a:lnTo>
                  <a:pt x="520" y="24"/>
                </a:lnTo>
                <a:lnTo>
                  <a:pt x="490" y="20"/>
                </a:lnTo>
                <a:lnTo>
                  <a:pt x="492" y="10"/>
                </a:lnTo>
                <a:lnTo>
                  <a:pt x="482" y="10"/>
                </a:lnTo>
                <a:lnTo>
                  <a:pt x="486" y="0"/>
                </a:lnTo>
                <a:lnTo>
                  <a:pt x="486" y="0"/>
                </a:lnTo>
                <a:lnTo>
                  <a:pt x="481" y="1"/>
                </a:lnTo>
                <a:lnTo>
                  <a:pt x="471" y="4"/>
                </a:lnTo>
                <a:lnTo>
                  <a:pt x="471" y="4"/>
                </a:lnTo>
                <a:lnTo>
                  <a:pt x="465" y="6"/>
                </a:lnTo>
                <a:lnTo>
                  <a:pt x="453" y="7"/>
                </a:lnTo>
                <a:lnTo>
                  <a:pt x="441" y="10"/>
                </a:lnTo>
                <a:lnTo>
                  <a:pt x="437" y="11"/>
                </a:lnTo>
                <a:lnTo>
                  <a:pt x="434" y="12"/>
                </a:lnTo>
                <a:lnTo>
                  <a:pt x="434" y="12"/>
                </a:lnTo>
                <a:lnTo>
                  <a:pt x="425" y="17"/>
                </a:lnTo>
                <a:lnTo>
                  <a:pt x="412" y="20"/>
                </a:lnTo>
                <a:lnTo>
                  <a:pt x="394" y="26"/>
                </a:lnTo>
                <a:lnTo>
                  <a:pt x="402" y="10"/>
                </a:lnTo>
                <a:lnTo>
                  <a:pt x="402" y="10"/>
                </a:lnTo>
                <a:lnTo>
                  <a:pt x="402" y="10"/>
                </a:lnTo>
                <a:lnTo>
                  <a:pt x="400" y="7"/>
                </a:lnTo>
                <a:lnTo>
                  <a:pt x="395" y="6"/>
                </a:lnTo>
                <a:lnTo>
                  <a:pt x="384" y="6"/>
                </a:lnTo>
                <a:lnTo>
                  <a:pt x="384" y="6"/>
                </a:lnTo>
                <a:lnTo>
                  <a:pt x="380" y="7"/>
                </a:lnTo>
                <a:lnTo>
                  <a:pt x="377" y="8"/>
                </a:lnTo>
                <a:lnTo>
                  <a:pt x="371" y="12"/>
                </a:lnTo>
                <a:lnTo>
                  <a:pt x="365" y="18"/>
                </a:lnTo>
                <a:lnTo>
                  <a:pt x="361" y="25"/>
                </a:lnTo>
                <a:lnTo>
                  <a:pt x="355" y="37"/>
                </a:lnTo>
                <a:lnTo>
                  <a:pt x="353" y="42"/>
                </a:lnTo>
                <a:lnTo>
                  <a:pt x="352" y="29"/>
                </a:lnTo>
                <a:lnTo>
                  <a:pt x="352" y="29"/>
                </a:lnTo>
                <a:lnTo>
                  <a:pt x="349" y="31"/>
                </a:lnTo>
                <a:lnTo>
                  <a:pt x="342" y="39"/>
                </a:lnTo>
                <a:lnTo>
                  <a:pt x="340" y="45"/>
                </a:lnTo>
                <a:lnTo>
                  <a:pt x="336" y="51"/>
                </a:lnTo>
                <a:lnTo>
                  <a:pt x="335" y="59"/>
                </a:lnTo>
                <a:lnTo>
                  <a:pt x="334" y="67"/>
                </a:lnTo>
                <a:lnTo>
                  <a:pt x="334" y="67"/>
                </a:lnTo>
                <a:lnTo>
                  <a:pt x="334" y="74"/>
                </a:lnTo>
                <a:lnTo>
                  <a:pt x="335" y="80"/>
                </a:lnTo>
                <a:lnTo>
                  <a:pt x="337" y="85"/>
                </a:lnTo>
                <a:lnTo>
                  <a:pt x="340" y="90"/>
                </a:lnTo>
                <a:lnTo>
                  <a:pt x="343" y="97"/>
                </a:lnTo>
                <a:lnTo>
                  <a:pt x="346" y="98"/>
                </a:lnTo>
                <a:lnTo>
                  <a:pt x="346" y="98"/>
                </a:lnTo>
                <a:close/>
                <a:moveTo>
                  <a:pt x="732" y="764"/>
                </a:moveTo>
                <a:lnTo>
                  <a:pt x="734" y="752"/>
                </a:lnTo>
                <a:lnTo>
                  <a:pt x="734" y="752"/>
                </a:lnTo>
                <a:lnTo>
                  <a:pt x="747" y="763"/>
                </a:lnTo>
                <a:lnTo>
                  <a:pt x="761" y="773"/>
                </a:lnTo>
                <a:lnTo>
                  <a:pt x="773" y="782"/>
                </a:lnTo>
                <a:lnTo>
                  <a:pt x="773" y="782"/>
                </a:lnTo>
                <a:lnTo>
                  <a:pt x="797" y="805"/>
                </a:lnTo>
                <a:lnTo>
                  <a:pt x="807" y="816"/>
                </a:lnTo>
                <a:lnTo>
                  <a:pt x="814" y="823"/>
                </a:lnTo>
                <a:lnTo>
                  <a:pt x="814" y="823"/>
                </a:lnTo>
                <a:lnTo>
                  <a:pt x="817" y="826"/>
                </a:lnTo>
                <a:lnTo>
                  <a:pt x="817" y="830"/>
                </a:lnTo>
                <a:lnTo>
                  <a:pt x="817" y="840"/>
                </a:lnTo>
                <a:lnTo>
                  <a:pt x="814" y="859"/>
                </a:lnTo>
                <a:lnTo>
                  <a:pt x="814" y="859"/>
                </a:lnTo>
                <a:lnTo>
                  <a:pt x="814" y="862"/>
                </a:lnTo>
                <a:lnTo>
                  <a:pt x="813" y="865"/>
                </a:lnTo>
                <a:lnTo>
                  <a:pt x="811" y="867"/>
                </a:lnTo>
                <a:lnTo>
                  <a:pt x="808" y="868"/>
                </a:lnTo>
                <a:lnTo>
                  <a:pt x="793" y="873"/>
                </a:lnTo>
                <a:lnTo>
                  <a:pt x="793" y="873"/>
                </a:lnTo>
                <a:lnTo>
                  <a:pt x="776" y="878"/>
                </a:lnTo>
                <a:lnTo>
                  <a:pt x="753" y="883"/>
                </a:lnTo>
                <a:lnTo>
                  <a:pt x="722" y="890"/>
                </a:lnTo>
                <a:lnTo>
                  <a:pt x="722" y="890"/>
                </a:lnTo>
                <a:lnTo>
                  <a:pt x="721" y="878"/>
                </a:lnTo>
                <a:lnTo>
                  <a:pt x="720" y="849"/>
                </a:lnTo>
                <a:lnTo>
                  <a:pt x="720" y="849"/>
                </a:lnTo>
                <a:lnTo>
                  <a:pt x="722" y="826"/>
                </a:lnTo>
                <a:lnTo>
                  <a:pt x="726" y="799"/>
                </a:lnTo>
                <a:lnTo>
                  <a:pt x="732" y="764"/>
                </a:lnTo>
                <a:lnTo>
                  <a:pt x="732" y="7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2602388C-B1C4-46E2-A18A-6B35657F39D2}"/>
              </a:ext>
            </a:extLst>
          </p:cNvPr>
          <p:cNvSpPr>
            <a:spLocks noEditPoints="1"/>
          </p:cNvSpPr>
          <p:nvPr/>
        </p:nvSpPr>
        <p:spPr bwMode="auto">
          <a:xfrm>
            <a:off x="8177842" y="4738329"/>
            <a:ext cx="1098496" cy="1563077"/>
          </a:xfrm>
          <a:custGeom>
            <a:avLst/>
            <a:gdLst>
              <a:gd name="T0" fmla="*/ 782 w 1012"/>
              <a:gd name="T1" fmla="*/ 1290 h 1440"/>
              <a:gd name="T2" fmla="*/ 741 w 1012"/>
              <a:gd name="T3" fmla="*/ 1276 h 1440"/>
              <a:gd name="T4" fmla="*/ 712 w 1012"/>
              <a:gd name="T5" fmla="*/ 1218 h 1440"/>
              <a:gd name="T6" fmla="*/ 678 w 1012"/>
              <a:gd name="T7" fmla="*/ 1040 h 1440"/>
              <a:gd name="T8" fmla="*/ 654 w 1012"/>
              <a:gd name="T9" fmla="*/ 882 h 1440"/>
              <a:gd name="T10" fmla="*/ 836 w 1012"/>
              <a:gd name="T11" fmla="*/ 760 h 1440"/>
              <a:gd name="T12" fmla="*/ 867 w 1012"/>
              <a:gd name="T13" fmla="*/ 650 h 1440"/>
              <a:gd name="T14" fmla="*/ 875 w 1012"/>
              <a:gd name="T15" fmla="*/ 595 h 1440"/>
              <a:gd name="T16" fmla="*/ 800 w 1012"/>
              <a:gd name="T17" fmla="*/ 498 h 1440"/>
              <a:gd name="T18" fmla="*/ 676 w 1012"/>
              <a:gd name="T19" fmla="*/ 321 h 1440"/>
              <a:gd name="T20" fmla="*/ 523 w 1012"/>
              <a:gd name="T21" fmla="*/ 232 h 1440"/>
              <a:gd name="T22" fmla="*/ 514 w 1012"/>
              <a:gd name="T23" fmla="*/ 83 h 1440"/>
              <a:gd name="T24" fmla="*/ 476 w 1012"/>
              <a:gd name="T25" fmla="*/ 25 h 1440"/>
              <a:gd name="T26" fmla="*/ 404 w 1012"/>
              <a:gd name="T27" fmla="*/ 15 h 1440"/>
              <a:gd name="T28" fmla="*/ 355 w 1012"/>
              <a:gd name="T29" fmla="*/ 20 h 1440"/>
              <a:gd name="T30" fmla="*/ 310 w 1012"/>
              <a:gd name="T31" fmla="*/ 44 h 1440"/>
              <a:gd name="T32" fmla="*/ 313 w 1012"/>
              <a:gd name="T33" fmla="*/ 81 h 1440"/>
              <a:gd name="T34" fmla="*/ 311 w 1012"/>
              <a:gd name="T35" fmla="*/ 118 h 1440"/>
              <a:gd name="T36" fmla="*/ 318 w 1012"/>
              <a:gd name="T37" fmla="*/ 169 h 1440"/>
              <a:gd name="T38" fmla="*/ 306 w 1012"/>
              <a:gd name="T39" fmla="*/ 169 h 1440"/>
              <a:gd name="T40" fmla="*/ 281 w 1012"/>
              <a:gd name="T41" fmla="*/ 251 h 1440"/>
              <a:gd name="T42" fmla="*/ 208 w 1012"/>
              <a:gd name="T43" fmla="*/ 320 h 1440"/>
              <a:gd name="T44" fmla="*/ 72 w 1012"/>
              <a:gd name="T45" fmla="*/ 517 h 1440"/>
              <a:gd name="T46" fmla="*/ 19 w 1012"/>
              <a:gd name="T47" fmla="*/ 802 h 1440"/>
              <a:gd name="T48" fmla="*/ 37 w 1012"/>
              <a:gd name="T49" fmla="*/ 808 h 1440"/>
              <a:gd name="T50" fmla="*/ 55 w 1012"/>
              <a:gd name="T51" fmla="*/ 805 h 1440"/>
              <a:gd name="T52" fmla="*/ 47 w 1012"/>
              <a:gd name="T53" fmla="*/ 741 h 1440"/>
              <a:gd name="T54" fmla="*/ 67 w 1012"/>
              <a:gd name="T55" fmla="*/ 759 h 1440"/>
              <a:gd name="T56" fmla="*/ 70 w 1012"/>
              <a:gd name="T57" fmla="*/ 673 h 1440"/>
              <a:gd name="T58" fmla="*/ 182 w 1012"/>
              <a:gd name="T59" fmla="*/ 467 h 1440"/>
              <a:gd name="T60" fmla="*/ 270 w 1012"/>
              <a:gd name="T61" fmla="*/ 395 h 1440"/>
              <a:gd name="T62" fmla="*/ 446 w 1012"/>
              <a:gd name="T63" fmla="*/ 586 h 1440"/>
              <a:gd name="T64" fmla="*/ 441 w 1012"/>
              <a:gd name="T65" fmla="*/ 605 h 1440"/>
              <a:gd name="T66" fmla="*/ 353 w 1012"/>
              <a:gd name="T67" fmla="*/ 633 h 1440"/>
              <a:gd name="T68" fmla="*/ 305 w 1012"/>
              <a:gd name="T69" fmla="*/ 643 h 1440"/>
              <a:gd name="T70" fmla="*/ 236 w 1012"/>
              <a:gd name="T71" fmla="*/ 626 h 1440"/>
              <a:gd name="T72" fmla="*/ 196 w 1012"/>
              <a:gd name="T73" fmla="*/ 643 h 1440"/>
              <a:gd name="T74" fmla="*/ 176 w 1012"/>
              <a:gd name="T75" fmla="*/ 708 h 1440"/>
              <a:gd name="T76" fmla="*/ 212 w 1012"/>
              <a:gd name="T77" fmla="*/ 714 h 1440"/>
              <a:gd name="T78" fmla="*/ 317 w 1012"/>
              <a:gd name="T79" fmla="*/ 698 h 1440"/>
              <a:gd name="T80" fmla="*/ 197 w 1012"/>
              <a:gd name="T81" fmla="*/ 800 h 1440"/>
              <a:gd name="T82" fmla="*/ 191 w 1012"/>
              <a:gd name="T83" fmla="*/ 875 h 1440"/>
              <a:gd name="T84" fmla="*/ 319 w 1012"/>
              <a:gd name="T85" fmla="*/ 1062 h 1440"/>
              <a:gd name="T86" fmla="*/ 328 w 1012"/>
              <a:gd name="T87" fmla="*/ 1123 h 1440"/>
              <a:gd name="T88" fmla="*/ 238 w 1012"/>
              <a:gd name="T89" fmla="*/ 1074 h 1440"/>
              <a:gd name="T90" fmla="*/ 131 w 1012"/>
              <a:gd name="T91" fmla="*/ 1047 h 1440"/>
              <a:gd name="T92" fmla="*/ 44 w 1012"/>
              <a:gd name="T93" fmla="*/ 1083 h 1440"/>
              <a:gd name="T94" fmla="*/ 47 w 1012"/>
              <a:gd name="T95" fmla="*/ 1159 h 1440"/>
              <a:gd name="T96" fmla="*/ 146 w 1012"/>
              <a:gd name="T97" fmla="*/ 1259 h 1440"/>
              <a:gd name="T98" fmla="*/ 429 w 1012"/>
              <a:gd name="T99" fmla="*/ 1392 h 1440"/>
              <a:gd name="T100" fmla="*/ 660 w 1012"/>
              <a:gd name="T101" fmla="*/ 1440 h 1440"/>
              <a:gd name="T102" fmla="*/ 941 w 1012"/>
              <a:gd name="T103" fmla="*/ 1424 h 1440"/>
              <a:gd name="T104" fmla="*/ 1012 w 1012"/>
              <a:gd name="T105" fmla="*/ 1399 h 1440"/>
              <a:gd name="T106" fmla="*/ 468 w 1012"/>
              <a:gd name="T107" fmla="*/ 861 h 1440"/>
              <a:gd name="T108" fmla="*/ 564 w 1012"/>
              <a:gd name="T109" fmla="*/ 1032 h 1440"/>
              <a:gd name="T110" fmla="*/ 594 w 1012"/>
              <a:gd name="T111" fmla="*/ 1179 h 1440"/>
              <a:gd name="T112" fmla="*/ 489 w 1012"/>
              <a:gd name="T113" fmla="*/ 1178 h 1440"/>
              <a:gd name="T114" fmla="*/ 482 w 1012"/>
              <a:gd name="T115" fmla="*/ 1131 h 1440"/>
              <a:gd name="T116" fmla="*/ 423 w 1012"/>
              <a:gd name="T117" fmla="*/ 1068 h 1440"/>
              <a:gd name="T118" fmla="*/ 370 w 1012"/>
              <a:gd name="T119" fmla="*/ 899 h 1440"/>
              <a:gd name="T120" fmla="*/ 468 w 1012"/>
              <a:gd name="T121" fmla="*/ 861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2" h="1440">
                <a:moveTo>
                  <a:pt x="989" y="1374"/>
                </a:moveTo>
                <a:lnTo>
                  <a:pt x="989" y="1374"/>
                </a:lnTo>
                <a:lnTo>
                  <a:pt x="976" y="1367"/>
                </a:lnTo>
                <a:lnTo>
                  <a:pt x="960" y="1358"/>
                </a:lnTo>
                <a:lnTo>
                  <a:pt x="926" y="1343"/>
                </a:lnTo>
                <a:lnTo>
                  <a:pt x="888" y="1328"/>
                </a:lnTo>
                <a:lnTo>
                  <a:pt x="850" y="1314"/>
                </a:lnTo>
                <a:lnTo>
                  <a:pt x="782" y="1290"/>
                </a:lnTo>
                <a:lnTo>
                  <a:pt x="739" y="1277"/>
                </a:lnTo>
                <a:lnTo>
                  <a:pt x="739" y="1277"/>
                </a:lnTo>
                <a:lnTo>
                  <a:pt x="738" y="1277"/>
                </a:lnTo>
                <a:lnTo>
                  <a:pt x="735" y="1277"/>
                </a:lnTo>
                <a:lnTo>
                  <a:pt x="733" y="1276"/>
                </a:lnTo>
                <a:lnTo>
                  <a:pt x="739" y="1277"/>
                </a:lnTo>
                <a:lnTo>
                  <a:pt x="739" y="1277"/>
                </a:lnTo>
                <a:lnTo>
                  <a:pt x="741" y="1276"/>
                </a:lnTo>
                <a:lnTo>
                  <a:pt x="741" y="1271"/>
                </a:lnTo>
                <a:lnTo>
                  <a:pt x="739" y="1261"/>
                </a:lnTo>
                <a:lnTo>
                  <a:pt x="733" y="1247"/>
                </a:lnTo>
                <a:lnTo>
                  <a:pt x="733" y="1247"/>
                </a:lnTo>
                <a:lnTo>
                  <a:pt x="727" y="1235"/>
                </a:lnTo>
                <a:lnTo>
                  <a:pt x="721" y="1228"/>
                </a:lnTo>
                <a:lnTo>
                  <a:pt x="716" y="1222"/>
                </a:lnTo>
                <a:lnTo>
                  <a:pt x="712" y="1218"/>
                </a:lnTo>
                <a:lnTo>
                  <a:pt x="707" y="1214"/>
                </a:lnTo>
                <a:lnTo>
                  <a:pt x="703" y="1205"/>
                </a:lnTo>
                <a:lnTo>
                  <a:pt x="700" y="1192"/>
                </a:lnTo>
                <a:lnTo>
                  <a:pt x="695" y="1173"/>
                </a:lnTo>
                <a:lnTo>
                  <a:pt x="695" y="1173"/>
                </a:lnTo>
                <a:lnTo>
                  <a:pt x="690" y="1145"/>
                </a:lnTo>
                <a:lnTo>
                  <a:pt x="686" y="1113"/>
                </a:lnTo>
                <a:lnTo>
                  <a:pt x="678" y="1040"/>
                </a:lnTo>
                <a:lnTo>
                  <a:pt x="673" y="977"/>
                </a:lnTo>
                <a:lnTo>
                  <a:pt x="672" y="942"/>
                </a:lnTo>
                <a:lnTo>
                  <a:pt x="672" y="942"/>
                </a:lnTo>
                <a:lnTo>
                  <a:pt x="671" y="934"/>
                </a:lnTo>
                <a:lnTo>
                  <a:pt x="670" y="924"/>
                </a:lnTo>
                <a:lnTo>
                  <a:pt x="664" y="905"/>
                </a:lnTo>
                <a:lnTo>
                  <a:pt x="654" y="882"/>
                </a:lnTo>
                <a:lnTo>
                  <a:pt x="654" y="882"/>
                </a:lnTo>
                <a:lnTo>
                  <a:pt x="682" y="867"/>
                </a:lnTo>
                <a:lnTo>
                  <a:pt x="710" y="851"/>
                </a:lnTo>
                <a:lnTo>
                  <a:pt x="744" y="831"/>
                </a:lnTo>
                <a:lnTo>
                  <a:pt x="778" y="808"/>
                </a:lnTo>
                <a:lnTo>
                  <a:pt x="795" y="796"/>
                </a:lnTo>
                <a:lnTo>
                  <a:pt x="811" y="784"/>
                </a:lnTo>
                <a:lnTo>
                  <a:pt x="825" y="772"/>
                </a:lnTo>
                <a:lnTo>
                  <a:pt x="836" y="760"/>
                </a:lnTo>
                <a:lnTo>
                  <a:pt x="845" y="748"/>
                </a:lnTo>
                <a:lnTo>
                  <a:pt x="851" y="738"/>
                </a:lnTo>
                <a:lnTo>
                  <a:pt x="851" y="738"/>
                </a:lnTo>
                <a:lnTo>
                  <a:pt x="856" y="727"/>
                </a:lnTo>
                <a:lnTo>
                  <a:pt x="860" y="716"/>
                </a:lnTo>
                <a:lnTo>
                  <a:pt x="865" y="693"/>
                </a:lnTo>
                <a:lnTo>
                  <a:pt x="866" y="671"/>
                </a:lnTo>
                <a:lnTo>
                  <a:pt x="867" y="650"/>
                </a:lnTo>
                <a:lnTo>
                  <a:pt x="866" y="632"/>
                </a:lnTo>
                <a:lnTo>
                  <a:pt x="865" y="618"/>
                </a:lnTo>
                <a:lnTo>
                  <a:pt x="862" y="606"/>
                </a:lnTo>
                <a:lnTo>
                  <a:pt x="862" y="606"/>
                </a:lnTo>
                <a:lnTo>
                  <a:pt x="867" y="605"/>
                </a:lnTo>
                <a:lnTo>
                  <a:pt x="871" y="604"/>
                </a:lnTo>
                <a:lnTo>
                  <a:pt x="873" y="600"/>
                </a:lnTo>
                <a:lnTo>
                  <a:pt x="875" y="595"/>
                </a:lnTo>
                <a:lnTo>
                  <a:pt x="874" y="588"/>
                </a:lnTo>
                <a:lnTo>
                  <a:pt x="869" y="577"/>
                </a:lnTo>
                <a:lnTo>
                  <a:pt x="860" y="564"/>
                </a:lnTo>
                <a:lnTo>
                  <a:pt x="860" y="564"/>
                </a:lnTo>
                <a:lnTo>
                  <a:pt x="848" y="550"/>
                </a:lnTo>
                <a:lnTo>
                  <a:pt x="836" y="537"/>
                </a:lnTo>
                <a:lnTo>
                  <a:pt x="812" y="512"/>
                </a:lnTo>
                <a:lnTo>
                  <a:pt x="800" y="498"/>
                </a:lnTo>
                <a:lnTo>
                  <a:pt x="788" y="485"/>
                </a:lnTo>
                <a:lnTo>
                  <a:pt x="776" y="470"/>
                </a:lnTo>
                <a:lnTo>
                  <a:pt x="764" y="452"/>
                </a:lnTo>
                <a:lnTo>
                  <a:pt x="764" y="452"/>
                </a:lnTo>
                <a:lnTo>
                  <a:pt x="741" y="416"/>
                </a:lnTo>
                <a:lnTo>
                  <a:pt x="719" y="384"/>
                </a:lnTo>
                <a:lnTo>
                  <a:pt x="676" y="321"/>
                </a:lnTo>
                <a:lnTo>
                  <a:pt x="676" y="321"/>
                </a:lnTo>
                <a:lnTo>
                  <a:pt x="665" y="307"/>
                </a:lnTo>
                <a:lnTo>
                  <a:pt x="651" y="293"/>
                </a:lnTo>
                <a:lnTo>
                  <a:pt x="636" y="282"/>
                </a:lnTo>
                <a:lnTo>
                  <a:pt x="622" y="271"/>
                </a:lnTo>
                <a:lnTo>
                  <a:pt x="599" y="257"/>
                </a:lnTo>
                <a:lnTo>
                  <a:pt x="590" y="252"/>
                </a:lnTo>
                <a:lnTo>
                  <a:pt x="523" y="232"/>
                </a:lnTo>
                <a:lnTo>
                  <a:pt x="523" y="232"/>
                </a:lnTo>
                <a:lnTo>
                  <a:pt x="523" y="192"/>
                </a:lnTo>
                <a:lnTo>
                  <a:pt x="523" y="192"/>
                </a:lnTo>
                <a:lnTo>
                  <a:pt x="524" y="163"/>
                </a:lnTo>
                <a:lnTo>
                  <a:pt x="524" y="154"/>
                </a:lnTo>
                <a:lnTo>
                  <a:pt x="523" y="148"/>
                </a:lnTo>
                <a:lnTo>
                  <a:pt x="523" y="148"/>
                </a:lnTo>
                <a:lnTo>
                  <a:pt x="518" y="110"/>
                </a:lnTo>
                <a:lnTo>
                  <a:pt x="514" y="83"/>
                </a:lnTo>
                <a:lnTo>
                  <a:pt x="511" y="68"/>
                </a:lnTo>
                <a:lnTo>
                  <a:pt x="511" y="68"/>
                </a:lnTo>
                <a:lnTo>
                  <a:pt x="506" y="59"/>
                </a:lnTo>
                <a:lnTo>
                  <a:pt x="499" y="49"/>
                </a:lnTo>
                <a:lnTo>
                  <a:pt x="490" y="38"/>
                </a:lnTo>
                <a:lnTo>
                  <a:pt x="483" y="31"/>
                </a:lnTo>
                <a:lnTo>
                  <a:pt x="483" y="31"/>
                </a:lnTo>
                <a:lnTo>
                  <a:pt x="476" y="25"/>
                </a:lnTo>
                <a:lnTo>
                  <a:pt x="470" y="21"/>
                </a:lnTo>
                <a:lnTo>
                  <a:pt x="464" y="19"/>
                </a:lnTo>
                <a:lnTo>
                  <a:pt x="460" y="19"/>
                </a:lnTo>
                <a:lnTo>
                  <a:pt x="460" y="19"/>
                </a:lnTo>
                <a:lnTo>
                  <a:pt x="452" y="15"/>
                </a:lnTo>
                <a:lnTo>
                  <a:pt x="443" y="9"/>
                </a:lnTo>
                <a:lnTo>
                  <a:pt x="428" y="0"/>
                </a:lnTo>
                <a:lnTo>
                  <a:pt x="404" y="15"/>
                </a:lnTo>
                <a:lnTo>
                  <a:pt x="396" y="26"/>
                </a:lnTo>
                <a:lnTo>
                  <a:pt x="396" y="26"/>
                </a:lnTo>
                <a:lnTo>
                  <a:pt x="383" y="22"/>
                </a:lnTo>
                <a:lnTo>
                  <a:pt x="371" y="20"/>
                </a:lnTo>
                <a:lnTo>
                  <a:pt x="361" y="19"/>
                </a:lnTo>
                <a:lnTo>
                  <a:pt x="361" y="19"/>
                </a:lnTo>
                <a:lnTo>
                  <a:pt x="358" y="19"/>
                </a:lnTo>
                <a:lnTo>
                  <a:pt x="355" y="20"/>
                </a:lnTo>
                <a:lnTo>
                  <a:pt x="349" y="25"/>
                </a:lnTo>
                <a:lnTo>
                  <a:pt x="345" y="31"/>
                </a:lnTo>
                <a:lnTo>
                  <a:pt x="337" y="35"/>
                </a:lnTo>
                <a:lnTo>
                  <a:pt x="337" y="35"/>
                </a:lnTo>
                <a:lnTo>
                  <a:pt x="329" y="39"/>
                </a:lnTo>
                <a:lnTo>
                  <a:pt x="319" y="41"/>
                </a:lnTo>
                <a:lnTo>
                  <a:pt x="310" y="44"/>
                </a:lnTo>
                <a:lnTo>
                  <a:pt x="310" y="44"/>
                </a:lnTo>
                <a:lnTo>
                  <a:pt x="309" y="47"/>
                </a:lnTo>
                <a:lnTo>
                  <a:pt x="309" y="51"/>
                </a:lnTo>
                <a:lnTo>
                  <a:pt x="310" y="56"/>
                </a:lnTo>
                <a:lnTo>
                  <a:pt x="310" y="56"/>
                </a:lnTo>
                <a:lnTo>
                  <a:pt x="313" y="68"/>
                </a:lnTo>
                <a:lnTo>
                  <a:pt x="315" y="75"/>
                </a:lnTo>
                <a:lnTo>
                  <a:pt x="315" y="79"/>
                </a:lnTo>
                <a:lnTo>
                  <a:pt x="313" y="81"/>
                </a:lnTo>
                <a:lnTo>
                  <a:pt x="313" y="81"/>
                </a:lnTo>
                <a:lnTo>
                  <a:pt x="303" y="99"/>
                </a:lnTo>
                <a:lnTo>
                  <a:pt x="303" y="99"/>
                </a:lnTo>
                <a:lnTo>
                  <a:pt x="303" y="102"/>
                </a:lnTo>
                <a:lnTo>
                  <a:pt x="304" y="107"/>
                </a:lnTo>
                <a:lnTo>
                  <a:pt x="306" y="113"/>
                </a:lnTo>
                <a:lnTo>
                  <a:pt x="306" y="113"/>
                </a:lnTo>
                <a:lnTo>
                  <a:pt x="311" y="118"/>
                </a:lnTo>
                <a:lnTo>
                  <a:pt x="316" y="124"/>
                </a:lnTo>
                <a:lnTo>
                  <a:pt x="318" y="129"/>
                </a:lnTo>
                <a:lnTo>
                  <a:pt x="319" y="132"/>
                </a:lnTo>
                <a:lnTo>
                  <a:pt x="318" y="137"/>
                </a:lnTo>
                <a:lnTo>
                  <a:pt x="318" y="137"/>
                </a:lnTo>
                <a:lnTo>
                  <a:pt x="318" y="147"/>
                </a:lnTo>
                <a:lnTo>
                  <a:pt x="318" y="157"/>
                </a:lnTo>
                <a:lnTo>
                  <a:pt x="318" y="169"/>
                </a:lnTo>
                <a:lnTo>
                  <a:pt x="318" y="169"/>
                </a:lnTo>
                <a:lnTo>
                  <a:pt x="317" y="166"/>
                </a:lnTo>
                <a:lnTo>
                  <a:pt x="312" y="160"/>
                </a:lnTo>
                <a:lnTo>
                  <a:pt x="310" y="159"/>
                </a:lnTo>
                <a:lnTo>
                  <a:pt x="307" y="159"/>
                </a:lnTo>
                <a:lnTo>
                  <a:pt x="306" y="162"/>
                </a:lnTo>
                <a:lnTo>
                  <a:pt x="306" y="169"/>
                </a:lnTo>
                <a:lnTo>
                  <a:pt x="306" y="169"/>
                </a:lnTo>
                <a:lnTo>
                  <a:pt x="309" y="178"/>
                </a:lnTo>
                <a:lnTo>
                  <a:pt x="311" y="187"/>
                </a:lnTo>
                <a:lnTo>
                  <a:pt x="318" y="203"/>
                </a:lnTo>
                <a:lnTo>
                  <a:pt x="324" y="214"/>
                </a:lnTo>
                <a:lnTo>
                  <a:pt x="327" y="218"/>
                </a:lnTo>
                <a:lnTo>
                  <a:pt x="327" y="218"/>
                </a:lnTo>
                <a:lnTo>
                  <a:pt x="315" y="226"/>
                </a:lnTo>
                <a:lnTo>
                  <a:pt x="281" y="251"/>
                </a:lnTo>
                <a:lnTo>
                  <a:pt x="281" y="251"/>
                </a:lnTo>
                <a:lnTo>
                  <a:pt x="255" y="271"/>
                </a:lnTo>
                <a:lnTo>
                  <a:pt x="246" y="278"/>
                </a:lnTo>
                <a:lnTo>
                  <a:pt x="236" y="290"/>
                </a:lnTo>
                <a:lnTo>
                  <a:pt x="236" y="290"/>
                </a:lnTo>
                <a:lnTo>
                  <a:pt x="225" y="302"/>
                </a:lnTo>
                <a:lnTo>
                  <a:pt x="217" y="311"/>
                </a:lnTo>
                <a:lnTo>
                  <a:pt x="208" y="320"/>
                </a:lnTo>
                <a:lnTo>
                  <a:pt x="194" y="337"/>
                </a:lnTo>
                <a:lnTo>
                  <a:pt x="194" y="337"/>
                </a:lnTo>
                <a:lnTo>
                  <a:pt x="172" y="362"/>
                </a:lnTo>
                <a:lnTo>
                  <a:pt x="151" y="386"/>
                </a:lnTo>
                <a:lnTo>
                  <a:pt x="126" y="412"/>
                </a:lnTo>
                <a:lnTo>
                  <a:pt x="126" y="412"/>
                </a:lnTo>
                <a:lnTo>
                  <a:pt x="102" y="459"/>
                </a:lnTo>
                <a:lnTo>
                  <a:pt x="72" y="517"/>
                </a:lnTo>
                <a:lnTo>
                  <a:pt x="72" y="517"/>
                </a:lnTo>
                <a:lnTo>
                  <a:pt x="34" y="612"/>
                </a:lnTo>
                <a:lnTo>
                  <a:pt x="0" y="693"/>
                </a:lnTo>
                <a:lnTo>
                  <a:pt x="0" y="693"/>
                </a:lnTo>
                <a:lnTo>
                  <a:pt x="9" y="782"/>
                </a:lnTo>
                <a:lnTo>
                  <a:pt x="9" y="782"/>
                </a:lnTo>
                <a:lnTo>
                  <a:pt x="11" y="789"/>
                </a:lnTo>
                <a:lnTo>
                  <a:pt x="19" y="802"/>
                </a:lnTo>
                <a:lnTo>
                  <a:pt x="24" y="808"/>
                </a:lnTo>
                <a:lnTo>
                  <a:pt x="29" y="813"/>
                </a:lnTo>
                <a:lnTo>
                  <a:pt x="32" y="815"/>
                </a:lnTo>
                <a:lnTo>
                  <a:pt x="34" y="815"/>
                </a:lnTo>
                <a:lnTo>
                  <a:pt x="35" y="815"/>
                </a:lnTo>
                <a:lnTo>
                  <a:pt x="35" y="815"/>
                </a:lnTo>
                <a:lnTo>
                  <a:pt x="36" y="812"/>
                </a:lnTo>
                <a:lnTo>
                  <a:pt x="37" y="808"/>
                </a:lnTo>
                <a:lnTo>
                  <a:pt x="36" y="796"/>
                </a:lnTo>
                <a:lnTo>
                  <a:pt x="32" y="782"/>
                </a:lnTo>
                <a:lnTo>
                  <a:pt x="32" y="782"/>
                </a:lnTo>
                <a:lnTo>
                  <a:pt x="42" y="795"/>
                </a:lnTo>
                <a:lnTo>
                  <a:pt x="49" y="802"/>
                </a:lnTo>
                <a:lnTo>
                  <a:pt x="53" y="805"/>
                </a:lnTo>
                <a:lnTo>
                  <a:pt x="55" y="805"/>
                </a:lnTo>
                <a:lnTo>
                  <a:pt x="55" y="805"/>
                </a:lnTo>
                <a:lnTo>
                  <a:pt x="55" y="801"/>
                </a:lnTo>
                <a:lnTo>
                  <a:pt x="55" y="795"/>
                </a:lnTo>
                <a:lnTo>
                  <a:pt x="50" y="778"/>
                </a:lnTo>
                <a:lnTo>
                  <a:pt x="43" y="752"/>
                </a:lnTo>
                <a:lnTo>
                  <a:pt x="43" y="752"/>
                </a:lnTo>
                <a:lnTo>
                  <a:pt x="43" y="748"/>
                </a:lnTo>
                <a:lnTo>
                  <a:pt x="44" y="745"/>
                </a:lnTo>
                <a:lnTo>
                  <a:pt x="47" y="741"/>
                </a:lnTo>
                <a:lnTo>
                  <a:pt x="47" y="741"/>
                </a:lnTo>
                <a:lnTo>
                  <a:pt x="53" y="752"/>
                </a:lnTo>
                <a:lnTo>
                  <a:pt x="58" y="758"/>
                </a:lnTo>
                <a:lnTo>
                  <a:pt x="61" y="760"/>
                </a:lnTo>
                <a:lnTo>
                  <a:pt x="65" y="761"/>
                </a:lnTo>
                <a:lnTo>
                  <a:pt x="65" y="761"/>
                </a:lnTo>
                <a:lnTo>
                  <a:pt x="66" y="761"/>
                </a:lnTo>
                <a:lnTo>
                  <a:pt x="67" y="759"/>
                </a:lnTo>
                <a:lnTo>
                  <a:pt x="67" y="752"/>
                </a:lnTo>
                <a:lnTo>
                  <a:pt x="67" y="727"/>
                </a:lnTo>
                <a:lnTo>
                  <a:pt x="66" y="699"/>
                </a:lnTo>
                <a:lnTo>
                  <a:pt x="66" y="687"/>
                </a:lnTo>
                <a:lnTo>
                  <a:pt x="68" y="679"/>
                </a:lnTo>
                <a:lnTo>
                  <a:pt x="68" y="679"/>
                </a:lnTo>
                <a:lnTo>
                  <a:pt x="70" y="674"/>
                </a:lnTo>
                <a:lnTo>
                  <a:pt x="70" y="673"/>
                </a:lnTo>
                <a:lnTo>
                  <a:pt x="68" y="673"/>
                </a:lnTo>
                <a:lnTo>
                  <a:pt x="70" y="669"/>
                </a:lnTo>
                <a:lnTo>
                  <a:pt x="79" y="653"/>
                </a:lnTo>
                <a:lnTo>
                  <a:pt x="79" y="653"/>
                </a:lnTo>
                <a:lnTo>
                  <a:pt x="168" y="486"/>
                </a:lnTo>
                <a:lnTo>
                  <a:pt x="168" y="486"/>
                </a:lnTo>
                <a:lnTo>
                  <a:pt x="174" y="478"/>
                </a:lnTo>
                <a:lnTo>
                  <a:pt x="182" y="467"/>
                </a:lnTo>
                <a:lnTo>
                  <a:pt x="203" y="443"/>
                </a:lnTo>
                <a:lnTo>
                  <a:pt x="224" y="422"/>
                </a:lnTo>
                <a:lnTo>
                  <a:pt x="232" y="415"/>
                </a:lnTo>
                <a:lnTo>
                  <a:pt x="236" y="412"/>
                </a:lnTo>
                <a:lnTo>
                  <a:pt x="236" y="412"/>
                </a:lnTo>
                <a:lnTo>
                  <a:pt x="256" y="403"/>
                </a:lnTo>
                <a:lnTo>
                  <a:pt x="270" y="395"/>
                </a:lnTo>
                <a:lnTo>
                  <a:pt x="270" y="395"/>
                </a:lnTo>
                <a:lnTo>
                  <a:pt x="340" y="464"/>
                </a:lnTo>
                <a:lnTo>
                  <a:pt x="415" y="539"/>
                </a:lnTo>
                <a:lnTo>
                  <a:pt x="415" y="539"/>
                </a:lnTo>
                <a:lnTo>
                  <a:pt x="423" y="550"/>
                </a:lnTo>
                <a:lnTo>
                  <a:pt x="434" y="564"/>
                </a:lnTo>
                <a:lnTo>
                  <a:pt x="444" y="577"/>
                </a:lnTo>
                <a:lnTo>
                  <a:pt x="446" y="582"/>
                </a:lnTo>
                <a:lnTo>
                  <a:pt x="446" y="586"/>
                </a:lnTo>
                <a:lnTo>
                  <a:pt x="446" y="586"/>
                </a:lnTo>
                <a:lnTo>
                  <a:pt x="447" y="587"/>
                </a:lnTo>
                <a:lnTo>
                  <a:pt x="449" y="589"/>
                </a:lnTo>
                <a:lnTo>
                  <a:pt x="450" y="593"/>
                </a:lnTo>
                <a:lnTo>
                  <a:pt x="451" y="595"/>
                </a:lnTo>
                <a:lnTo>
                  <a:pt x="450" y="599"/>
                </a:lnTo>
                <a:lnTo>
                  <a:pt x="447" y="602"/>
                </a:lnTo>
                <a:lnTo>
                  <a:pt x="441" y="605"/>
                </a:lnTo>
                <a:lnTo>
                  <a:pt x="432" y="608"/>
                </a:lnTo>
                <a:lnTo>
                  <a:pt x="432" y="608"/>
                </a:lnTo>
                <a:lnTo>
                  <a:pt x="421" y="612"/>
                </a:lnTo>
                <a:lnTo>
                  <a:pt x="410" y="616"/>
                </a:lnTo>
                <a:lnTo>
                  <a:pt x="389" y="624"/>
                </a:lnTo>
                <a:lnTo>
                  <a:pt x="378" y="628"/>
                </a:lnTo>
                <a:lnTo>
                  <a:pt x="366" y="631"/>
                </a:lnTo>
                <a:lnTo>
                  <a:pt x="353" y="633"/>
                </a:lnTo>
                <a:lnTo>
                  <a:pt x="339" y="635"/>
                </a:lnTo>
                <a:lnTo>
                  <a:pt x="339" y="635"/>
                </a:lnTo>
                <a:lnTo>
                  <a:pt x="327" y="636"/>
                </a:lnTo>
                <a:lnTo>
                  <a:pt x="319" y="637"/>
                </a:lnTo>
                <a:lnTo>
                  <a:pt x="315" y="639"/>
                </a:lnTo>
                <a:lnTo>
                  <a:pt x="312" y="642"/>
                </a:lnTo>
                <a:lnTo>
                  <a:pt x="309" y="643"/>
                </a:lnTo>
                <a:lnTo>
                  <a:pt x="305" y="643"/>
                </a:lnTo>
                <a:lnTo>
                  <a:pt x="298" y="642"/>
                </a:lnTo>
                <a:lnTo>
                  <a:pt x="286" y="638"/>
                </a:lnTo>
                <a:lnTo>
                  <a:pt x="286" y="638"/>
                </a:lnTo>
                <a:lnTo>
                  <a:pt x="262" y="632"/>
                </a:lnTo>
                <a:lnTo>
                  <a:pt x="248" y="628"/>
                </a:lnTo>
                <a:lnTo>
                  <a:pt x="243" y="626"/>
                </a:lnTo>
                <a:lnTo>
                  <a:pt x="239" y="626"/>
                </a:lnTo>
                <a:lnTo>
                  <a:pt x="236" y="626"/>
                </a:lnTo>
                <a:lnTo>
                  <a:pt x="231" y="629"/>
                </a:lnTo>
                <a:lnTo>
                  <a:pt x="231" y="629"/>
                </a:lnTo>
                <a:lnTo>
                  <a:pt x="220" y="632"/>
                </a:lnTo>
                <a:lnTo>
                  <a:pt x="209" y="636"/>
                </a:lnTo>
                <a:lnTo>
                  <a:pt x="201" y="639"/>
                </a:lnTo>
                <a:lnTo>
                  <a:pt x="197" y="641"/>
                </a:lnTo>
                <a:lnTo>
                  <a:pt x="196" y="643"/>
                </a:lnTo>
                <a:lnTo>
                  <a:pt x="196" y="643"/>
                </a:lnTo>
                <a:lnTo>
                  <a:pt x="193" y="650"/>
                </a:lnTo>
                <a:lnTo>
                  <a:pt x="190" y="655"/>
                </a:lnTo>
                <a:lnTo>
                  <a:pt x="188" y="663"/>
                </a:lnTo>
                <a:lnTo>
                  <a:pt x="188" y="663"/>
                </a:lnTo>
                <a:lnTo>
                  <a:pt x="184" y="675"/>
                </a:lnTo>
                <a:lnTo>
                  <a:pt x="180" y="690"/>
                </a:lnTo>
                <a:lnTo>
                  <a:pt x="176" y="703"/>
                </a:lnTo>
                <a:lnTo>
                  <a:pt x="176" y="708"/>
                </a:lnTo>
                <a:lnTo>
                  <a:pt x="177" y="711"/>
                </a:lnTo>
                <a:lnTo>
                  <a:pt x="177" y="711"/>
                </a:lnTo>
                <a:lnTo>
                  <a:pt x="181" y="712"/>
                </a:lnTo>
                <a:lnTo>
                  <a:pt x="186" y="714"/>
                </a:lnTo>
                <a:lnTo>
                  <a:pt x="195" y="715"/>
                </a:lnTo>
                <a:lnTo>
                  <a:pt x="206" y="715"/>
                </a:lnTo>
                <a:lnTo>
                  <a:pt x="212" y="714"/>
                </a:lnTo>
                <a:lnTo>
                  <a:pt x="212" y="714"/>
                </a:lnTo>
                <a:lnTo>
                  <a:pt x="215" y="712"/>
                </a:lnTo>
                <a:lnTo>
                  <a:pt x="219" y="714"/>
                </a:lnTo>
                <a:lnTo>
                  <a:pt x="225" y="714"/>
                </a:lnTo>
                <a:lnTo>
                  <a:pt x="232" y="715"/>
                </a:lnTo>
                <a:lnTo>
                  <a:pt x="232" y="715"/>
                </a:lnTo>
                <a:lnTo>
                  <a:pt x="256" y="715"/>
                </a:lnTo>
                <a:lnTo>
                  <a:pt x="270" y="714"/>
                </a:lnTo>
                <a:lnTo>
                  <a:pt x="317" y="698"/>
                </a:lnTo>
                <a:lnTo>
                  <a:pt x="317" y="698"/>
                </a:lnTo>
                <a:lnTo>
                  <a:pt x="300" y="710"/>
                </a:lnTo>
                <a:lnTo>
                  <a:pt x="262" y="741"/>
                </a:lnTo>
                <a:lnTo>
                  <a:pt x="241" y="758"/>
                </a:lnTo>
                <a:lnTo>
                  <a:pt x="221" y="775"/>
                </a:lnTo>
                <a:lnTo>
                  <a:pt x="206" y="789"/>
                </a:lnTo>
                <a:lnTo>
                  <a:pt x="201" y="795"/>
                </a:lnTo>
                <a:lnTo>
                  <a:pt x="197" y="800"/>
                </a:lnTo>
                <a:lnTo>
                  <a:pt x="197" y="800"/>
                </a:lnTo>
                <a:lnTo>
                  <a:pt x="194" y="809"/>
                </a:lnTo>
                <a:lnTo>
                  <a:pt x="190" y="819"/>
                </a:lnTo>
                <a:lnTo>
                  <a:pt x="188" y="830"/>
                </a:lnTo>
                <a:lnTo>
                  <a:pt x="187" y="840"/>
                </a:lnTo>
                <a:lnTo>
                  <a:pt x="188" y="852"/>
                </a:lnTo>
                <a:lnTo>
                  <a:pt x="189" y="864"/>
                </a:lnTo>
                <a:lnTo>
                  <a:pt x="191" y="875"/>
                </a:lnTo>
                <a:lnTo>
                  <a:pt x="196" y="887"/>
                </a:lnTo>
                <a:lnTo>
                  <a:pt x="196" y="887"/>
                </a:lnTo>
                <a:lnTo>
                  <a:pt x="206" y="903"/>
                </a:lnTo>
                <a:lnTo>
                  <a:pt x="223" y="927"/>
                </a:lnTo>
                <a:lnTo>
                  <a:pt x="268" y="986"/>
                </a:lnTo>
                <a:lnTo>
                  <a:pt x="291" y="1019"/>
                </a:lnTo>
                <a:lnTo>
                  <a:pt x="311" y="1049"/>
                </a:lnTo>
                <a:lnTo>
                  <a:pt x="319" y="1062"/>
                </a:lnTo>
                <a:lnTo>
                  <a:pt x="327" y="1074"/>
                </a:lnTo>
                <a:lnTo>
                  <a:pt x="331" y="1083"/>
                </a:lnTo>
                <a:lnTo>
                  <a:pt x="334" y="1092"/>
                </a:lnTo>
                <a:lnTo>
                  <a:pt x="334" y="1092"/>
                </a:lnTo>
                <a:lnTo>
                  <a:pt x="335" y="1104"/>
                </a:lnTo>
                <a:lnTo>
                  <a:pt x="334" y="1112"/>
                </a:lnTo>
                <a:lnTo>
                  <a:pt x="331" y="1119"/>
                </a:lnTo>
                <a:lnTo>
                  <a:pt x="328" y="1123"/>
                </a:lnTo>
                <a:lnTo>
                  <a:pt x="324" y="1125"/>
                </a:lnTo>
                <a:lnTo>
                  <a:pt x="321" y="1126"/>
                </a:lnTo>
                <a:lnTo>
                  <a:pt x="317" y="1127"/>
                </a:lnTo>
                <a:lnTo>
                  <a:pt x="317" y="1127"/>
                </a:lnTo>
                <a:lnTo>
                  <a:pt x="303" y="1115"/>
                </a:lnTo>
                <a:lnTo>
                  <a:pt x="285" y="1102"/>
                </a:lnTo>
                <a:lnTo>
                  <a:pt x="263" y="1088"/>
                </a:lnTo>
                <a:lnTo>
                  <a:pt x="238" y="1074"/>
                </a:lnTo>
                <a:lnTo>
                  <a:pt x="225" y="1066"/>
                </a:lnTo>
                <a:lnTo>
                  <a:pt x="212" y="1060"/>
                </a:lnTo>
                <a:lnTo>
                  <a:pt x="197" y="1056"/>
                </a:lnTo>
                <a:lnTo>
                  <a:pt x="183" y="1051"/>
                </a:lnTo>
                <a:lnTo>
                  <a:pt x="170" y="1049"/>
                </a:lnTo>
                <a:lnTo>
                  <a:pt x="156" y="1047"/>
                </a:lnTo>
                <a:lnTo>
                  <a:pt x="156" y="1047"/>
                </a:lnTo>
                <a:lnTo>
                  <a:pt x="131" y="1047"/>
                </a:lnTo>
                <a:lnTo>
                  <a:pt x="105" y="1050"/>
                </a:lnTo>
                <a:lnTo>
                  <a:pt x="95" y="1052"/>
                </a:lnTo>
                <a:lnTo>
                  <a:pt x="84" y="1056"/>
                </a:lnTo>
                <a:lnTo>
                  <a:pt x="74" y="1059"/>
                </a:lnTo>
                <a:lnTo>
                  <a:pt x="65" y="1064"/>
                </a:lnTo>
                <a:lnTo>
                  <a:pt x="58" y="1069"/>
                </a:lnTo>
                <a:lnTo>
                  <a:pt x="50" y="1076"/>
                </a:lnTo>
                <a:lnTo>
                  <a:pt x="44" y="1083"/>
                </a:lnTo>
                <a:lnTo>
                  <a:pt x="41" y="1092"/>
                </a:lnTo>
                <a:lnTo>
                  <a:pt x="37" y="1100"/>
                </a:lnTo>
                <a:lnTo>
                  <a:pt x="36" y="1111"/>
                </a:lnTo>
                <a:lnTo>
                  <a:pt x="37" y="1121"/>
                </a:lnTo>
                <a:lnTo>
                  <a:pt x="38" y="1133"/>
                </a:lnTo>
                <a:lnTo>
                  <a:pt x="38" y="1133"/>
                </a:lnTo>
                <a:lnTo>
                  <a:pt x="42" y="1147"/>
                </a:lnTo>
                <a:lnTo>
                  <a:pt x="47" y="1159"/>
                </a:lnTo>
                <a:lnTo>
                  <a:pt x="53" y="1172"/>
                </a:lnTo>
                <a:lnTo>
                  <a:pt x="59" y="1184"/>
                </a:lnTo>
                <a:lnTo>
                  <a:pt x="68" y="1196"/>
                </a:lnTo>
                <a:lnTo>
                  <a:pt x="79" y="1208"/>
                </a:lnTo>
                <a:lnTo>
                  <a:pt x="92" y="1220"/>
                </a:lnTo>
                <a:lnTo>
                  <a:pt x="107" y="1233"/>
                </a:lnTo>
                <a:lnTo>
                  <a:pt x="126" y="1246"/>
                </a:lnTo>
                <a:lnTo>
                  <a:pt x="146" y="1259"/>
                </a:lnTo>
                <a:lnTo>
                  <a:pt x="170" y="1273"/>
                </a:lnTo>
                <a:lnTo>
                  <a:pt x="197" y="1289"/>
                </a:lnTo>
                <a:lnTo>
                  <a:pt x="229" y="1304"/>
                </a:lnTo>
                <a:lnTo>
                  <a:pt x="263" y="1321"/>
                </a:lnTo>
                <a:lnTo>
                  <a:pt x="346" y="1358"/>
                </a:lnTo>
                <a:lnTo>
                  <a:pt x="346" y="1358"/>
                </a:lnTo>
                <a:lnTo>
                  <a:pt x="389" y="1376"/>
                </a:lnTo>
                <a:lnTo>
                  <a:pt x="429" y="1392"/>
                </a:lnTo>
                <a:lnTo>
                  <a:pt x="465" y="1405"/>
                </a:lnTo>
                <a:lnTo>
                  <a:pt x="500" y="1414"/>
                </a:lnTo>
                <a:lnTo>
                  <a:pt x="531" y="1423"/>
                </a:lnTo>
                <a:lnTo>
                  <a:pt x="560" y="1430"/>
                </a:lnTo>
                <a:lnTo>
                  <a:pt x="587" y="1434"/>
                </a:lnTo>
                <a:lnTo>
                  <a:pt x="612" y="1437"/>
                </a:lnTo>
                <a:lnTo>
                  <a:pt x="637" y="1438"/>
                </a:lnTo>
                <a:lnTo>
                  <a:pt x="660" y="1440"/>
                </a:lnTo>
                <a:lnTo>
                  <a:pt x="683" y="1440"/>
                </a:lnTo>
                <a:lnTo>
                  <a:pt x="706" y="1438"/>
                </a:lnTo>
                <a:lnTo>
                  <a:pt x="752" y="1436"/>
                </a:lnTo>
                <a:lnTo>
                  <a:pt x="801" y="1432"/>
                </a:lnTo>
                <a:lnTo>
                  <a:pt x="801" y="1432"/>
                </a:lnTo>
                <a:lnTo>
                  <a:pt x="853" y="1430"/>
                </a:lnTo>
                <a:lnTo>
                  <a:pt x="899" y="1428"/>
                </a:lnTo>
                <a:lnTo>
                  <a:pt x="941" y="1424"/>
                </a:lnTo>
                <a:lnTo>
                  <a:pt x="960" y="1422"/>
                </a:lnTo>
                <a:lnTo>
                  <a:pt x="976" y="1419"/>
                </a:lnTo>
                <a:lnTo>
                  <a:pt x="989" y="1416"/>
                </a:lnTo>
                <a:lnTo>
                  <a:pt x="1000" y="1412"/>
                </a:lnTo>
                <a:lnTo>
                  <a:pt x="1007" y="1407"/>
                </a:lnTo>
                <a:lnTo>
                  <a:pt x="1009" y="1405"/>
                </a:lnTo>
                <a:lnTo>
                  <a:pt x="1012" y="1403"/>
                </a:lnTo>
                <a:lnTo>
                  <a:pt x="1012" y="1399"/>
                </a:lnTo>
                <a:lnTo>
                  <a:pt x="1012" y="1397"/>
                </a:lnTo>
                <a:lnTo>
                  <a:pt x="1010" y="1393"/>
                </a:lnTo>
                <a:lnTo>
                  <a:pt x="1009" y="1389"/>
                </a:lnTo>
                <a:lnTo>
                  <a:pt x="1001" y="1382"/>
                </a:lnTo>
                <a:lnTo>
                  <a:pt x="989" y="1374"/>
                </a:lnTo>
                <a:lnTo>
                  <a:pt x="989" y="1374"/>
                </a:lnTo>
                <a:close/>
                <a:moveTo>
                  <a:pt x="468" y="861"/>
                </a:moveTo>
                <a:lnTo>
                  <a:pt x="468" y="861"/>
                </a:lnTo>
                <a:lnTo>
                  <a:pt x="488" y="889"/>
                </a:lnTo>
                <a:lnTo>
                  <a:pt x="502" y="913"/>
                </a:lnTo>
                <a:lnTo>
                  <a:pt x="513" y="931"/>
                </a:lnTo>
                <a:lnTo>
                  <a:pt x="513" y="931"/>
                </a:lnTo>
                <a:lnTo>
                  <a:pt x="527" y="956"/>
                </a:lnTo>
                <a:lnTo>
                  <a:pt x="539" y="978"/>
                </a:lnTo>
                <a:lnTo>
                  <a:pt x="553" y="1003"/>
                </a:lnTo>
                <a:lnTo>
                  <a:pt x="564" y="1032"/>
                </a:lnTo>
                <a:lnTo>
                  <a:pt x="575" y="1063"/>
                </a:lnTo>
                <a:lnTo>
                  <a:pt x="580" y="1080"/>
                </a:lnTo>
                <a:lnTo>
                  <a:pt x="584" y="1095"/>
                </a:lnTo>
                <a:lnTo>
                  <a:pt x="586" y="1112"/>
                </a:lnTo>
                <a:lnTo>
                  <a:pt x="588" y="1127"/>
                </a:lnTo>
                <a:lnTo>
                  <a:pt x="588" y="1127"/>
                </a:lnTo>
                <a:lnTo>
                  <a:pt x="591" y="1156"/>
                </a:lnTo>
                <a:lnTo>
                  <a:pt x="594" y="1179"/>
                </a:lnTo>
                <a:lnTo>
                  <a:pt x="598" y="1197"/>
                </a:lnTo>
                <a:lnTo>
                  <a:pt x="603" y="1210"/>
                </a:lnTo>
                <a:lnTo>
                  <a:pt x="608" y="1218"/>
                </a:lnTo>
                <a:lnTo>
                  <a:pt x="611" y="1224"/>
                </a:lnTo>
                <a:lnTo>
                  <a:pt x="615" y="1229"/>
                </a:lnTo>
                <a:lnTo>
                  <a:pt x="486" y="1185"/>
                </a:lnTo>
                <a:lnTo>
                  <a:pt x="486" y="1185"/>
                </a:lnTo>
                <a:lnTo>
                  <a:pt x="489" y="1178"/>
                </a:lnTo>
                <a:lnTo>
                  <a:pt x="493" y="1169"/>
                </a:lnTo>
                <a:lnTo>
                  <a:pt x="498" y="1159"/>
                </a:lnTo>
                <a:lnTo>
                  <a:pt x="498" y="1159"/>
                </a:lnTo>
                <a:lnTo>
                  <a:pt x="499" y="1151"/>
                </a:lnTo>
                <a:lnTo>
                  <a:pt x="499" y="1147"/>
                </a:lnTo>
                <a:lnTo>
                  <a:pt x="498" y="1143"/>
                </a:lnTo>
                <a:lnTo>
                  <a:pt x="494" y="1139"/>
                </a:lnTo>
                <a:lnTo>
                  <a:pt x="482" y="1131"/>
                </a:lnTo>
                <a:lnTo>
                  <a:pt x="463" y="1118"/>
                </a:lnTo>
                <a:lnTo>
                  <a:pt x="463" y="1118"/>
                </a:lnTo>
                <a:lnTo>
                  <a:pt x="453" y="1111"/>
                </a:lnTo>
                <a:lnTo>
                  <a:pt x="446" y="1104"/>
                </a:lnTo>
                <a:lnTo>
                  <a:pt x="441" y="1098"/>
                </a:lnTo>
                <a:lnTo>
                  <a:pt x="438" y="1092"/>
                </a:lnTo>
                <a:lnTo>
                  <a:pt x="429" y="1077"/>
                </a:lnTo>
                <a:lnTo>
                  <a:pt x="423" y="1068"/>
                </a:lnTo>
                <a:lnTo>
                  <a:pt x="416" y="1057"/>
                </a:lnTo>
                <a:lnTo>
                  <a:pt x="416" y="1057"/>
                </a:lnTo>
                <a:lnTo>
                  <a:pt x="405" y="1041"/>
                </a:lnTo>
                <a:lnTo>
                  <a:pt x="395" y="1021"/>
                </a:lnTo>
                <a:lnTo>
                  <a:pt x="370" y="974"/>
                </a:lnTo>
                <a:lnTo>
                  <a:pt x="341" y="918"/>
                </a:lnTo>
                <a:lnTo>
                  <a:pt x="370" y="899"/>
                </a:lnTo>
                <a:lnTo>
                  <a:pt x="370" y="899"/>
                </a:lnTo>
                <a:lnTo>
                  <a:pt x="379" y="906"/>
                </a:lnTo>
                <a:lnTo>
                  <a:pt x="386" y="911"/>
                </a:lnTo>
                <a:lnTo>
                  <a:pt x="392" y="913"/>
                </a:lnTo>
                <a:lnTo>
                  <a:pt x="392" y="913"/>
                </a:lnTo>
                <a:lnTo>
                  <a:pt x="397" y="911"/>
                </a:lnTo>
                <a:lnTo>
                  <a:pt x="405" y="905"/>
                </a:lnTo>
                <a:lnTo>
                  <a:pt x="432" y="887"/>
                </a:lnTo>
                <a:lnTo>
                  <a:pt x="468" y="861"/>
                </a:lnTo>
                <a:lnTo>
                  <a:pt x="468" y="8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86EF3276-8997-41D7-A8D3-F3CA965E758A}"/>
              </a:ext>
            </a:extLst>
          </p:cNvPr>
          <p:cNvSpPr>
            <a:spLocks noEditPoints="1"/>
          </p:cNvSpPr>
          <p:nvPr/>
        </p:nvSpPr>
        <p:spPr bwMode="auto">
          <a:xfrm>
            <a:off x="2322808" y="3113965"/>
            <a:ext cx="1523899" cy="1208797"/>
          </a:xfrm>
          <a:custGeom>
            <a:avLst/>
            <a:gdLst>
              <a:gd name="T0" fmla="*/ 128 w 1122"/>
              <a:gd name="T1" fmla="*/ 116 h 890"/>
              <a:gd name="T2" fmla="*/ 10 w 1122"/>
              <a:gd name="T3" fmla="*/ 59 h 890"/>
              <a:gd name="T4" fmla="*/ 10 w 1122"/>
              <a:gd name="T5" fmla="*/ 176 h 890"/>
              <a:gd name="T6" fmla="*/ 220 w 1122"/>
              <a:gd name="T7" fmla="*/ 591 h 890"/>
              <a:gd name="T8" fmla="*/ 389 w 1122"/>
              <a:gd name="T9" fmla="*/ 743 h 890"/>
              <a:gd name="T10" fmla="*/ 411 w 1122"/>
              <a:gd name="T11" fmla="*/ 708 h 890"/>
              <a:gd name="T12" fmla="*/ 444 w 1122"/>
              <a:gd name="T13" fmla="*/ 738 h 890"/>
              <a:gd name="T14" fmla="*/ 456 w 1122"/>
              <a:gd name="T15" fmla="*/ 725 h 890"/>
              <a:gd name="T16" fmla="*/ 495 w 1122"/>
              <a:gd name="T17" fmla="*/ 800 h 890"/>
              <a:gd name="T18" fmla="*/ 554 w 1122"/>
              <a:gd name="T19" fmla="*/ 789 h 890"/>
              <a:gd name="T20" fmla="*/ 581 w 1122"/>
              <a:gd name="T21" fmla="*/ 809 h 890"/>
              <a:gd name="T22" fmla="*/ 654 w 1122"/>
              <a:gd name="T23" fmla="*/ 814 h 890"/>
              <a:gd name="T24" fmla="*/ 721 w 1122"/>
              <a:gd name="T25" fmla="*/ 775 h 890"/>
              <a:gd name="T26" fmla="*/ 729 w 1122"/>
              <a:gd name="T27" fmla="*/ 823 h 890"/>
              <a:gd name="T28" fmla="*/ 763 w 1122"/>
              <a:gd name="T29" fmla="*/ 841 h 890"/>
              <a:gd name="T30" fmla="*/ 766 w 1122"/>
              <a:gd name="T31" fmla="*/ 877 h 890"/>
              <a:gd name="T32" fmla="*/ 852 w 1122"/>
              <a:gd name="T33" fmla="*/ 887 h 890"/>
              <a:gd name="T34" fmla="*/ 856 w 1122"/>
              <a:gd name="T35" fmla="*/ 855 h 890"/>
              <a:gd name="T36" fmla="*/ 923 w 1122"/>
              <a:gd name="T37" fmla="*/ 880 h 890"/>
              <a:gd name="T38" fmla="*/ 859 w 1122"/>
              <a:gd name="T39" fmla="*/ 800 h 890"/>
              <a:gd name="T40" fmla="*/ 861 w 1122"/>
              <a:gd name="T41" fmla="*/ 718 h 890"/>
              <a:gd name="T42" fmla="*/ 958 w 1122"/>
              <a:gd name="T43" fmla="*/ 739 h 890"/>
              <a:gd name="T44" fmla="*/ 1036 w 1122"/>
              <a:gd name="T45" fmla="*/ 684 h 890"/>
              <a:gd name="T46" fmla="*/ 1106 w 1122"/>
              <a:gd name="T47" fmla="*/ 511 h 890"/>
              <a:gd name="T48" fmla="*/ 1119 w 1122"/>
              <a:gd name="T49" fmla="*/ 311 h 890"/>
              <a:gd name="T50" fmla="*/ 1122 w 1122"/>
              <a:gd name="T51" fmla="*/ 200 h 890"/>
              <a:gd name="T52" fmla="*/ 1044 w 1122"/>
              <a:gd name="T53" fmla="*/ 133 h 890"/>
              <a:gd name="T54" fmla="*/ 943 w 1122"/>
              <a:gd name="T55" fmla="*/ 73 h 890"/>
              <a:gd name="T56" fmla="*/ 891 w 1122"/>
              <a:gd name="T57" fmla="*/ 4 h 890"/>
              <a:gd name="T58" fmla="*/ 861 w 1122"/>
              <a:gd name="T59" fmla="*/ 10 h 890"/>
              <a:gd name="T60" fmla="*/ 884 w 1122"/>
              <a:gd name="T61" fmla="*/ 30 h 890"/>
              <a:gd name="T62" fmla="*/ 884 w 1122"/>
              <a:gd name="T63" fmla="*/ 50 h 890"/>
              <a:gd name="T64" fmla="*/ 874 w 1122"/>
              <a:gd name="T65" fmla="*/ 49 h 890"/>
              <a:gd name="T66" fmla="*/ 920 w 1122"/>
              <a:gd name="T67" fmla="*/ 93 h 890"/>
              <a:gd name="T68" fmla="*/ 937 w 1122"/>
              <a:gd name="T69" fmla="*/ 129 h 890"/>
              <a:gd name="T70" fmla="*/ 915 w 1122"/>
              <a:gd name="T71" fmla="*/ 138 h 890"/>
              <a:gd name="T72" fmla="*/ 909 w 1122"/>
              <a:gd name="T73" fmla="*/ 146 h 890"/>
              <a:gd name="T74" fmla="*/ 901 w 1122"/>
              <a:gd name="T75" fmla="*/ 165 h 890"/>
              <a:gd name="T76" fmla="*/ 909 w 1122"/>
              <a:gd name="T77" fmla="*/ 254 h 890"/>
              <a:gd name="T78" fmla="*/ 929 w 1122"/>
              <a:gd name="T79" fmla="*/ 298 h 890"/>
              <a:gd name="T80" fmla="*/ 972 w 1122"/>
              <a:gd name="T81" fmla="*/ 312 h 890"/>
              <a:gd name="T82" fmla="*/ 934 w 1122"/>
              <a:gd name="T83" fmla="*/ 376 h 890"/>
              <a:gd name="T84" fmla="*/ 927 w 1122"/>
              <a:gd name="T85" fmla="*/ 409 h 890"/>
              <a:gd name="T86" fmla="*/ 841 w 1122"/>
              <a:gd name="T87" fmla="*/ 446 h 890"/>
              <a:gd name="T88" fmla="*/ 766 w 1122"/>
              <a:gd name="T89" fmla="*/ 416 h 890"/>
              <a:gd name="T90" fmla="*/ 733 w 1122"/>
              <a:gd name="T91" fmla="*/ 450 h 890"/>
              <a:gd name="T92" fmla="*/ 751 w 1122"/>
              <a:gd name="T93" fmla="*/ 475 h 890"/>
              <a:gd name="T94" fmla="*/ 766 w 1122"/>
              <a:gd name="T95" fmla="*/ 477 h 890"/>
              <a:gd name="T96" fmla="*/ 830 w 1122"/>
              <a:gd name="T97" fmla="*/ 489 h 890"/>
              <a:gd name="T98" fmla="*/ 889 w 1122"/>
              <a:gd name="T99" fmla="*/ 514 h 890"/>
              <a:gd name="T100" fmla="*/ 744 w 1122"/>
              <a:gd name="T101" fmla="*/ 524 h 890"/>
              <a:gd name="T102" fmla="*/ 565 w 1122"/>
              <a:gd name="T103" fmla="*/ 523 h 890"/>
              <a:gd name="T104" fmla="*/ 740 w 1122"/>
              <a:gd name="T105" fmla="*/ 718 h 890"/>
              <a:gd name="T106" fmla="*/ 687 w 1122"/>
              <a:gd name="T107" fmla="*/ 707 h 890"/>
              <a:gd name="T108" fmla="*/ 562 w 1122"/>
              <a:gd name="T109" fmla="*/ 592 h 890"/>
              <a:gd name="T110" fmla="*/ 690 w 1122"/>
              <a:gd name="T111" fmla="*/ 610 h 890"/>
              <a:gd name="T112" fmla="*/ 761 w 1122"/>
              <a:gd name="T113" fmla="*/ 659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2" h="890">
                <a:moveTo>
                  <a:pt x="512" y="531"/>
                </a:moveTo>
                <a:lnTo>
                  <a:pt x="512" y="531"/>
                </a:lnTo>
                <a:lnTo>
                  <a:pt x="216" y="190"/>
                </a:lnTo>
                <a:lnTo>
                  <a:pt x="216" y="190"/>
                </a:lnTo>
                <a:lnTo>
                  <a:pt x="203" y="177"/>
                </a:lnTo>
                <a:lnTo>
                  <a:pt x="189" y="163"/>
                </a:lnTo>
                <a:lnTo>
                  <a:pt x="174" y="151"/>
                </a:lnTo>
                <a:lnTo>
                  <a:pt x="159" y="139"/>
                </a:lnTo>
                <a:lnTo>
                  <a:pt x="128" y="116"/>
                </a:lnTo>
                <a:lnTo>
                  <a:pt x="98" y="97"/>
                </a:lnTo>
                <a:lnTo>
                  <a:pt x="70" y="81"/>
                </a:lnTo>
                <a:lnTo>
                  <a:pt x="47" y="69"/>
                </a:lnTo>
                <a:lnTo>
                  <a:pt x="20" y="55"/>
                </a:lnTo>
                <a:lnTo>
                  <a:pt x="20" y="55"/>
                </a:lnTo>
                <a:lnTo>
                  <a:pt x="17" y="55"/>
                </a:lnTo>
                <a:lnTo>
                  <a:pt x="15" y="55"/>
                </a:lnTo>
                <a:lnTo>
                  <a:pt x="12" y="56"/>
                </a:lnTo>
                <a:lnTo>
                  <a:pt x="10" y="59"/>
                </a:lnTo>
                <a:lnTo>
                  <a:pt x="6" y="67"/>
                </a:lnTo>
                <a:lnTo>
                  <a:pt x="4" y="79"/>
                </a:lnTo>
                <a:lnTo>
                  <a:pt x="2" y="93"/>
                </a:lnTo>
                <a:lnTo>
                  <a:pt x="0" y="109"/>
                </a:lnTo>
                <a:lnTo>
                  <a:pt x="0" y="127"/>
                </a:lnTo>
                <a:lnTo>
                  <a:pt x="2" y="146"/>
                </a:lnTo>
                <a:lnTo>
                  <a:pt x="2" y="146"/>
                </a:lnTo>
                <a:lnTo>
                  <a:pt x="4" y="158"/>
                </a:lnTo>
                <a:lnTo>
                  <a:pt x="10" y="176"/>
                </a:lnTo>
                <a:lnTo>
                  <a:pt x="18" y="200"/>
                </a:lnTo>
                <a:lnTo>
                  <a:pt x="30" y="226"/>
                </a:lnTo>
                <a:lnTo>
                  <a:pt x="61" y="291"/>
                </a:lnTo>
                <a:lnTo>
                  <a:pt x="96" y="361"/>
                </a:lnTo>
                <a:lnTo>
                  <a:pt x="133" y="433"/>
                </a:lnTo>
                <a:lnTo>
                  <a:pt x="169" y="499"/>
                </a:lnTo>
                <a:lnTo>
                  <a:pt x="199" y="554"/>
                </a:lnTo>
                <a:lnTo>
                  <a:pt x="220" y="591"/>
                </a:lnTo>
                <a:lnTo>
                  <a:pt x="220" y="591"/>
                </a:lnTo>
                <a:lnTo>
                  <a:pt x="229" y="604"/>
                </a:lnTo>
                <a:lnTo>
                  <a:pt x="240" y="617"/>
                </a:lnTo>
                <a:lnTo>
                  <a:pt x="252" y="630"/>
                </a:lnTo>
                <a:lnTo>
                  <a:pt x="265" y="643"/>
                </a:lnTo>
                <a:lnTo>
                  <a:pt x="292" y="669"/>
                </a:lnTo>
                <a:lnTo>
                  <a:pt x="321" y="693"/>
                </a:lnTo>
                <a:lnTo>
                  <a:pt x="347" y="713"/>
                </a:lnTo>
                <a:lnTo>
                  <a:pt x="369" y="728"/>
                </a:lnTo>
                <a:lnTo>
                  <a:pt x="389" y="743"/>
                </a:lnTo>
                <a:lnTo>
                  <a:pt x="389" y="743"/>
                </a:lnTo>
                <a:lnTo>
                  <a:pt x="394" y="740"/>
                </a:lnTo>
                <a:lnTo>
                  <a:pt x="401" y="733"/>
                </a:lnTo>
                <a:lnTo>
                  <a:pt x="406" y="728"/>
                </a:lnTo>
                <a:lnTo>
                  <a:pt x="409" y="722"/>
                </a:lnTo>
                <a:lnTo>
                  <a:pt x="411" y="716"/>
                </a:lnTo>
                <a:lnTo>
                  <a:pt x="411" y="710"/>
                </a:lnTo>
                <a:lnTo>
                  <a:pt x="411" y="710"/>
                </a:lnTo>
                <a:lnTo>
                  <a:pt x="411" y="708"/>
                </a:lnTo>
                <a:lnTo>
                  <a:pt x="412" y="707"/>
                </a:lnTo>
                <a:lnTo>
                  <a:pt x="413" y="707"/>
                </a:lnTo>
                <a:lnTo>
                  <a:pt x="414" y="708"/>
                </a:lnTo>
                <a:lnTo>
                  <a:pt x="420" y="713"/>
                </a:lnTo>
                <a:lnTo>
                  <a:pt x="427" y="720"/>
                </a:lnTo>
                <a:lnTo>
                  <a:pt x="439" y="736"/>
                </a:lnTo>
                <a:lnTo>
                  <a:pt x="445" y="743"/>
                </a:lnTo>
                <a:lnTo>
                  <a:pt x="445" y="743"/>
                </a:lnTo>
                <a:lnTo>
                  <a:pt x="444" y="738"/>
                </a:lnTo>
                <a:lnTo>
                  <a:pt x="442" y="727"/>
                </a:lnTo>
                <a:lnTo>
                  <a:pt x="442" y="722"/>
                </a:lnTo>
                <a:lnTo>
                  <a:pt x="443" y="718"/>
                </a:lnTo>
                <a:lnTo>
                  <a:pt x="444" y="715"/>
                </a:lnTo>
                <a:lnTo>
                  <a:pt x="446" y="715"/>
                </a:lnTo>
                <a:lnTo>
                  <a:pt x="448" y="715"/>
                </a:lnTo>
                <a:lnTo>
                  <a:pt x="448" y="715"/>
                </a:lnTo>
                <a:lnTo>
                  <a:pt x="452" y="719"/>
                </a:lnTo>
                <a:lnTo>
                  <a:pt x="456" y="725"/>
                </a:lnTo>
                <a:lnTo>
                  <a:pt x="463" y="740"/>
                </a:lnTo>
                <a:lnTo>
                  <a:pt x="468" y="750"/>
                </a:lnTo>
                <a:lnTo>
                  <a:pt x="473" y="761"/>
                </a:lnTo>
                <a:lnTo>
                  <a:pt x="479" y="770"/>
                </a:lnTo>
                <a:lnTo>
                  <a:pt x="487" y="780"/>
                </a:lnTo>
                <a:lnTo>
                  <a:pt x="487" y="780"/>
                </a:lnTo>
                <a:lnTo>
                  <a:pt x="493" y="788"/>
                </a:lnTo>
                <a:lnTo>
                  <a:pt x="495" y="795"/>
                </a:lnTo>
                <a:lnTo>
                  <a:pt x="495" y="800"/>
                </a:lnTo>
                <a:lnTo>
                  <a:pt x="495" y="804"/>
                </a:lnTo>
                <a:lnTo>
                  <a:pt x="495" y="806"/>
                </a:lnTo>
                <a:lnTo>
                  <a:pt x="498" y="807"/>
                </a:lnTo>
                <a:lnTo>
                  <a:pt x="517" y="806"/>
                </a:lnTo>
                <a:lnTo>
                  <a:pt x="517" y="806"/>
                </a:lnTo>
                <a:lnTo>
                  <a:pt x="530" y="804"/>
                </a:lnTo>
                <a:lnTo>
                  <a:pt x="540" y="799"/>
                </a:lnTo>
                <a:lnTo>
                  <a:pt x="548" y="794"/>
                </a:lnTo>
                <a:lnTo>
                  <a:pt x="554" y="789"/>
                </a:lnTo>
                <a:lnTo>
                  <a:pt x="560" y="786"/>
                </a:lnTo>
                <a:lnTo>
                  <a:pt x="564" y="785"/>
                </a:lnTo>
                <a:lnTo>
                  <a:pt x="566" y="785"/>
                </a:lnTo>
                <a:lnTo>
                  <a:pt x="568" y="786"/>
                </a:lnTo>
                <a:lnTo>
                  <a:pt x="574" y="792"/>
                </a:lnTo>
                <a:lnTo>
                  <a:pt x="574" y="792"/>
                </a:lnTo>
                <a:lnTo>
                  <a:pt x="578" y="798"/>
                </a:lnTo>
                <a:lnTo>
                  <a:pt x="580" y="803"/>
                </a:lnTo>
                <a:lnTo>
                  <a:pt x="581" y="809"/>
                </a:lnTo>
                <a:lnTo>
                  <a:pt x="583" y="811"/>
                </a:lnTo>
                <a:lnTo>
                  <a:pt x="586" y="813"/>
                </a:lnTo>
                <a:lnTo>
                  <a:pt x="601" y="818"/>
                </a:lnTo>
                <a:lnTo>
                  <a:pt x="601" y="818"/>
                </a:lnTo>
                <a:lnTo>
                  <a:pt x="613" y="820"/>
                </a:lnTo>
                <a:lnTo>
                  <a:pt x="623" y="822"/>
                </a:lnTo>
                <a:lnTo>
                  <a:pt x="634" y="820"/>
                </a:lnTo>
                <a:lnTo>
                  <a:pt x="645" y="818"/>
                </a:lnTo>
                <a:lnTo>
                  <a:pt x="654" y="814"/>
                </a:lnTo>
                <a:lnTo>
                  <a:pt x="664" y="810"/>
                </a:lnTo>
                <a:lnTo>
                  <a:pt x="672" y="805"/>
                </a:lnTo>
                <a:lnTo>
                  <a:pt x="681" y="798"/>
                </a:lnTo>
                <a:lnTo>
                  <a:pt x="681" y="798"/>
                </a:lnTo>
                <a:lnTo>
                  <a:pt x="689" y="792"/>
                </a:lnTo>
                <a:lnTo>
                  <a:pt x="697" y="786"/>
                </a:lnTo>
                <a:lnTo>
                  <a:pt x="706" y="781"/>
                </a:lnTo>
                <a:lnTo>
                  <a:pt x="714" y="777"/>
                </a:lnTo>
                <a:lnTo>
                  <a:pt x="721" y="775"/>
                </a:lnTo>
                <a:lnTo>
                  <a:pt x="727" y="775"/>
                </a:lnTo>
                <a:lnTo>
                  <a:pt x="729" y="775"/>
                </a:lnTo>
                <a:lnTo>
                  <a:pt x="731" y="776"/>
                </a:lnTo>
                <a:lnTo>
                  <a:pt x="731" y="779"/>
                </a:lnTo>
                <a:lnTo>
                  <a:pt x="731" y="781"/>
                </a:lnTo>
                <a:lnTo>
                  <a:pt x="731" y="781"/>
                </a:lnTo>
                <a:lnTo>
                  <a:pt x="729" y="811"/>
                </a:lnTo>
                <a:lnTo>
                  <a:pt x="727" y="817"/>
                </a:lnTo>
                <a:lnTo>
                  <a:pt x="729" y="823"/>
                </a:lnTo>
                <a:lnTo>
                  <a:pt x="730" y="826"/>
                </a:lnTo>
                <a:lnTo>
                  <a:pt x="731" y="828"/>
                </a:lnTo>
                <a:lnTo>
                  <a:pt x="733" y="828"/>
                </a:lnTo>
                <a:lnTo>
                  <a:pt x="733" y="828"/>
                </a:lnTo>
                <a:lnTo>
                  <a:pt x="738" y="829"/>
                </a:lnTo>
                <a:lnTo>
                  <a:pt x="744" y="830"/>
                </a:lnTo>
                <a:lnTo>
                  <a:pt x="750" y="832"/>
                </a:lnTo>
                <a:lnTo>
                  <a:pt x="757" y="836"/>
                </a:lnTo>
                <a:lnTo>
                  <a:pt x="763" y="841"/>
                </a:lnTo>
                <a:lnTo>
                  <a:pt x="768" y="846"/>
                </a:lnTo>
                <a:lnTo>
                  <a:pt x="772" y="852"/>
                </a:lnTo>
                <a:lnTo>
                  <a:pt x="773" y="858"/>
                </a:lnTo>
                <a:lnTo>
                  <a:pt x="773" y="858"/>
                </a:lnTo>
                <a:lnTo>
                  <a:pt x="772" y="864"/>
                </a:lnTo>
                <a:lnTo>
                  <a:pt x="769" y="868"/>
                </a:lnTo>
                <a:lnTo>
                  <a:pt x="766" y="873"/>
                </a:lnTo>
                <a:lnTo>
                  <a:pt x="764" y="875"/>
                </a:lnTo>
                <a:lnTo>
                  <a:pt x="766" y="877"/>
                </a:lnTo>
                <a:lnTo>
                  <a:pt x="769" y="878"/>
                </a:lnTo>
                <a:lnTo>
                  <a:pt x="776" y="880"/>
                </a:lnTo>
                <a:lnTo>
                  <a:pt x="776" y="880"/>
                </a:lnTo>
                <a:lnTo>
                  <a:pt x="799" y="885"/>
                </a:lnTo>
                <a:lnTo>
                  <a:pt x="812" y="887"/>
                </a:lnTo>
                <a:lnTo>
                  <a:pt x="825" y="889"/>
                </a:lnTo>
                <a:lnTo>
                  <a:pt x="837" y="890"/>
                </a:lnTo>
                <a:lnTo>
                  <a:pt x="847" y="889"/>
                </a:lnTo>
                <a:lnTo>
                  <a:pt x="852" y="887"/>
                </a:lnTo>
                <a:lnTo>
                  <a:pt x="854" y="885"/>
                </a:lnTo>
                <a:lnTo>
                  <a:pt x="856" y="884"/>
                </a:lnTo>
                <a:lnTo>
                  <a:pt x="859" y="880"/>
                </a:lnTo>
                <a:lnTo>
                  <a:pt x="859" y="880"/>
                </a:lnTo>
                <a:lnTo>
                  <a:pt x="859" y="874"/>
                </a:lnTo>
                <a:lnTo>
                  <a:pt x="859" y="868"/>
                </a:lnTo>
                <a:lnTo>
                  <a:pt x="856" y="859"/>
                </a:lnTo>
                <a:lnTo>
                  <a:pt x="856" y="856"/>
                </a:lnTo>
                <a:lnTo>
                  <a:pt x="856" y="855"/>
                </a:lnTo>
                <a:lnTo>
                  <a:pt x="858" y="855"/>
                </a:lnTo>
                <a:lnTo>
                  <a:pt x="866" y="862"/>
                </a:lnTo>
                <a:lnTo>
                  <a:pt x="866" y="862"/>
                </a:lnTo>
                <a:lnTo>
                  <a:pt x="873" y="868"/>
                </a:lnTo>
                <a:lnTo>
                  <a:pt x="880" y="873"/>
                </a:lnTo>
                <a:lnTo>
                  <a:pt x="889" y="877"/>
                </a:lnTo>
                <a:lnTo>
                  <a:pt x="896" y="878"/>
                </a:lnTo>
                <a:lnTo>
                  <a:pt x="910" y="880"/>
                </a:lnTo>
                <a:lnTo>
                  <a:pt x="923" y="880"/>
                </a:lnTo>
                <a:lnTo>
                  <a:pt x="923" y="880"/>
                </a:lnTo>
                <a:lnTo>
                  <a:pt x="945" y="879"/>
                </a:lnTo>
                <a:lnTo>
                  <a:pt x="975" y="875"/>
                </a:lnTo>
                <a:lnTo>
                  <a:pt x="1014" y="871"/>
                </a:lnTo>
                <a:lnTo>
                  <a:pt x="1014" y="871"/>
                </a:lnTo>
                <a:lnTo>
                  <a:pt x="944" y="838"/>
                </a:lnTo>
                <a:lnTo>
                  <a:pt x="891" y="814"/>
                </a:lnTo>
                <a:lnTo>
                  <a:pt x="859" y="800"/>
                </a:lnTo>
                <a:lnTo>
                  <a:pt x="859" y="800"/>
                </a:lnTo>
                <a:lnTo>
                  <a:pt x="842" y="794"/>
                </a:lnTo>
                <a:lnTo>
                  <a:pt x="824" y="785"/>
                </a:lnTo>
                <a:lnTo>
                  <a:pt x="804" y="774"/>
                </a:lnTo>
                <a:lnTo>
                  <a:pt x="823" y="713"/>
                </a:lnTo>
                <a:lnTo>
                  <a:pt x="823" y="713"/>
                </a:lnTo>
                <a:lnTo>
                  <a:pt x="840" y="714"/>
                </a:lnTo>
                <a:lnTo>
                  <a:pt x="852" y="715"/>
                </a:lnTo>
                <a:lnTo>
                  <a:pt x="861" y="718"/>
                </a:lnTo>
                <a:lnTo>
                  <a:pt x="861" y="718"/>
                </a:lnTo>
                <a:lnTo>
                  <a:pt x="870" y="722"/>
                </a:lnTo>
                <a:lnTo>
                  <a:pt x="885" y="730"/>
                </a:lnTo>
                <a:lnTo>
                  <a:pt x="895" y="733"/>
                </a:lnTo>
                <a:lnTo>
                  <a:pt x="907" y="737"/>
                </a:lnTo>
                <a:lnTo>
                  <a:pt x="920" y="739"/>
                </a:lnTo>
                <a:lnTo>
                  <a:pt x="934" y="742"/>
                </a:lnTo>
                <a:lnTo>
                  <a:pt x="934" y="742"/>
                </a:lnTo>
                <a:lnTo>
                  <a:pt x="950" y="740"/>
                </a:lnTo>
                <a:lnTo>
                  <a:pt x="958" y="739"/>
                </a:lnTo>
                <a:lnTo>
                  <a:pt x="968" y="738"/>
                </a:lnTo>
                <a:lnTo>
                  <a:pt x="976" y="734"/>
                </a:lnTo>
                <a:lnTo>
                  <a:pt x="984" y="731"/>
                </a:lnTo>
                <a:lnTo>
                  <a:pt x="993" y="726"/>
                </a:lnTo>
                <a:lnTo>
                  <a:pt x="1002" y="720"/>
                </a:lnTo>
                <a:lnTo>
                  <a:pt x="1011" y="713"/>
                </a:lnTo>
                <a:lnTo>
                  <a:pt x="1019" y="704"/>
                </a:lnTo>
                <a:lnTo>
                  <a:pt x="1027" y="695"/>
                </a:lnTo>
                <a:lnTo>
                  <a:pt x="1036" y="684"/>
                </a:lnTo>
                <a:lnTo>
                  <a:pt x="1044" y="671"/>
                </a:lnTo>
                <a:lnTo>
                  <a:pt x="1051" y="657"/>
                </a:lnTo>
                <a:lnTo>
                  <a:pt x="1060" y="641"/>
                </a:lnTo>
                <a:lnTo>
                  <a:pt x="1067" y="624"/>
                </a:lnTo>
                <a:lnTo>
                  <a:pt x="1067" y="624"/>
                </a:lnTo>
                <a:lnTo>
                  <a:pt x="1088" y="565"/>
                </a:lnTo>
                <a:lnTo>
                  <a:pt x="1100" y="531"/>
                </a:lnTo>
                <a:lnTo>
                  <a:pt x="1106" y="511"/>
                </a:lnTo>
                <a:lnTo>
                  <a:pt x="1106" y="511"/>
                </a:lnTo>
                <a:lnTo>
                  <a:pt x="1109" y="505"/>
                </a:lnTo>
                <a:lnTo>
                  <a:pt x="1113" y="487"/>
                </a:lnTo>
                <a:lnTo>
                  <a:pt x="1117" y="475"/>
                </a:lnTo>
                <a:lnTo>
                  <a:pt x="1119" y="460"/>
                </a:lnTo>
                <a:lnTo>
                  <a:pt x="1121" y="444"/>
                </a:lnTo>
                <a:lnTo>
                  <a:pt x="1122" y="426"/>
                </a:lnTo>
                <a:lnTo>
                  <a:pt x="1122" y="426"/>
                </a:lnTo>
                <a:lnTo>
                  <a:pt x="1121" y="358"/>
                </a:lnTo>
                <a:lnTo>
                  <a:pt x="1119" y="311"/>
                </a:lnTo>
                <a:lnTo>
                  <a:pt x="1119" y="311"/>
                </a:lnTo>
                <a:lnTo>
                  <a:pt x="1119" y="292"/>
                </a:lnTo>
                <a:lnTo>
                  <a:pt x="1118" y="272"/>
                </a:lnTo>
                <a:lnTo>
                  <a:pt x="1116" y="248"/>
                </a:lnTo>
                <a:lnTo>
                  <a:pt x="1116" y="248"/>
                </a:lnTo>
                <a:lnTo>
                  <a:pt x="1118" y="240"/>
                </a:lnTo>
                <a:lnTo>
                  <a:pt x="1121" y="226"/>
                </a:lnTo>
                <a:lnTo>
                  <a:pt x="1122" y="207"/>
                </a:lnTo>
                <a:lnTo>
                  <a:pt x="1122" y="200"/>
                </a:lnTo>
                <a:lnTo>
                  <a:pt x="1119" y="193"/>
                </a:lnTo>
                <a:lnTo>
                  <a:pt x="1119" y="193"/>
                </a:lnTo>
                <a:lnTo>
                  <a:pt x="1115" y="183"/>
                </a:lnTo>
                <a:lnTo>
                  <a:pt x="1109" y="172"/>
                </a:lnTo>
                <a:lnTo>
                  <a:pt x="1100" y="164"/>
                </a:lnTo>
                <a:lnTo>
                  <a:pt x="1090" y="157"/>
                </a:lnTo>
                <a:lnTo>
                  <a:pt x="1090" y="157"/>
                </a:lnTo>
                <a:lnTo>
                  <a:pt x="1061" y="141"/>
                </a:lnTo>
                <a:lnTo>
                  <a:pt x="1044" y="133"/>
                </a:lnTo>
                <a:lnTo>
                  <a:pt x="1027" y="122"/>
                </a:lnTo>
                <a:lnTo>
                  <a:pt x="1027" y="122"/>
                </a:lnTo>
                <a:lnTo>
                  <a:pt x="1007" y="109"/>
                </a:lnTo>
                <a:lnTo>
                  <a:pt x="981" y="94"/>
                </a:lnTo>
                <a:lnTo>
                  <a:pt x="958" y="83"/>
                </a:lnTo>
                <a:lnTo>
                  <a:pt x="947" y="78"/>
                </a:lnTo>
                <a:lnTo>
                  <a:pt x="947" y="78"/>
                </a:lnTo>
                <a:lnTo>
                  <a:pt x="945" y="77"/>
                </a:lnTo>
                <a:lnTo>
                  <a:pt x="943" y="73"/>
                </a:lnTo>
                <a:lnTo>
                  <a:pt x="933" y="61"/>
                </a:lnTo>
                <a:lnTo>
                  <a:pt x="925" y="48"/>
                </a:lnTo>
                <a:lnTo>
                  <a:pt x="919" y="35"/>
                </a:lnTo>
                <a:lnTo>
                  <a:pt x="919" y="35"/>
                </a:lnTo>
                <a:lnTo>
                  <a:pt x="916" y="30"/>
                </a:lnTo>
                <a:lnTo>
                  <a:pt x="913" y="24"/>
                </a:lnTo>
                <a:lnTo>
                  <a:pt x="902" y="12"/>
                </a:lnTo>
                <a:lnTo>
                  <a:pt x="897" y="7"/>
                </a:lnTo>
                <a:lnTo>
                  <a:pt x="891" y="4"/>
                </a:lnTo>
                <a:lnTo>
                  <a:pt x="886" y="1"/>
                </a:lnTo>
                <a:lnTo>
                  <a:pt x="883" y="0"/>
                </a:lnTo>
                <a:lnTo>
                  <a:pt x="883" y="0"/>
                </a:lnTo>
                <a:lnTo>
                  <a:pt x="876" y="1"/>
                </a:lnTo>
                <a:lnTo>
                  <a:pt x="868" y="4"/>
                </a:lnTo>
                <a:lnTo>
                  <a:pt x="862" y="6"/>
                </a:lnTo>
                <a:lnTo>
                  <a:pt x="861" y="7"/>
                </a:lnTo>
                <a:lnTo>
                  <a:pt x="861" y="10"/>
                </a:lnTo>
                <a:lnTo>
                  <a:pt x="861" y="10"/>
                </a:lnTo>
                <a:lnTo>
                  <a:pt x="861" y="11"/>
                </a:lnTo>
                <a:lnTo>
                  <a:pt x="864" y="12"/>
                </a:lnTo>
                <a:lnTo>
                  <a:pt x="868" y="14"/>
                </a:lnTo>
                <a:lnTo>
                  <a:pt x="876" y="14"/>
                </a:lnTo>
                <a:lnTo>
                  <a:pt x="876" y="14"/>
                </a:lnTo>
                <a:lnTo>
                  <a:pt x="877" y="18"/>
                </a:lnTo>
                <a:lnTo>
                  <a:pt x="879" y="23"/>
                </a:lnTo>
                <a:lnTo>
                  <a:pt x="879" y="23"/>
                </a:lnTo>
                <a:lnTo>
                  <a:pt x="884" y="30"/>
                </a:lnTo>
                <a:lnTo>
                  <a:pt x="886" y="35"/>
                </a:lnTo>
                <a:lnTo>
                  <a:pt x="888" y="38"/>
                </a:lnTo>
                <a:lnTo>
                  <a:pt x="888" y="38"/>
                </a:lnTo>
                <a:lnTo>
                  <a:pt x="890" y="47"/>
                </a:lnTo>
                <a:lnTo>
                  <a:pt x="892" y="53"/>
                </a:lnTo>
                <a:lnTo>
                  <a:pt x="892" y="53"/>
                </a:lnTo>
                <a:lnTo>
                  <a:pt x="890" y="54"/>
                </a:lnTo>
                <a:lnTo>
                  <a:pt x="888" y="53"/>
                </a:lnTo>
                <a:lnTo>
                  <a:pt x="884" y="50"/>
                </a:lnTo>
                <a:lnTo>
                  <a:pt x="884" y="50"/>
                </a:lnTo>
                <a:lnTo>
                  <a:pt x="882" y="45"/>
                </a:lnTo>
                <a:lnTo>
                  <a:pt x="877" y="41"/>
                </a:lnTo>
                <a:lnTo>
                  <a:pt x="873" y="38"/>
                </a:lnTo>
                <a:lnTo>
                  <a:pt x="872" y="38"/>
                </a:lnTo>
                <a:lnTo>
                  <a:pt x="871" y="38"/>
                </a:lnTo>
                <a:lnTo>
                  <a:pt x="871" y="38"/>
                </a:lnTo>
                <a:lnTo>
                  <a:pt x="871" y="42"/>
                </a:lnTo>
                <a:lnTo>
                  <a:pt x="874" y="49"/>
                </a:lnTo>
                <a:lnTo>
                  <a:pt x="878" y="59"/>
                </a:lnTo>
                <a:lnTo>
                  <a:pt x="884" y="67"/>
                </a:lnTo>
                <a:lnTo>
                  <a:pt x="884" y="67"/>
                </a:lnTo>
                <a:lnTo>
                  <a:pt x="890" y="74"/>
                </a:lnTo>
                <a:lnTo>
                  <a:pt x="892" y="79"/>
                </a:lnTo>
                <a:lnTo>
                  <a:pt x="896" y="83"/>
                </a:lnTo>
                <a:lnTo>
                  <a:pt x="903" y="86"/>
                </a:lnTo>
                <a:lnTo>
                  <a:pt x="903" y="86"/>
                </a:lnTo>
                <a:lnTo>
                  <a:pt x="920" y="93"/>
                </a:lnTo>
                <a:lnTo>
                  <a:pt x="929" y="98"/>
                </a:lnTo>
                <a:lnTo>
                  <a:pt x="960" y="124"/>
                </a:lnTo>
                <a:lnTo>
                  <a:pt x="960" y="124"/>
                </a:lnTo>
                <a:lnTo>
                  <a:pt x="951" y="130"/>
                </a:lnTo>
                <a:lnTo>
                  <a:pt x="944" y="135"/>
                </a:lnTo>
                <a:lnTo>
                  <a:pt x="939" y="136"/>
                </a:lnTo>
                <a:lnTo>
                  <a:pt x="939" y="136"/>
                </a:lnTo>
                <a:lnTo>
                  <a:pt x="938" y="134"/>
                </a:lnTo>
                <a:lnTo>
                  <a:pt x="937" y="129"/>
                </a:lnTo>
                <a:lnTo>
                  <a:pt x="935" y="122"/>
                </a:lnTo>
                <a:lnTo>
                  <a:pt x="927" y="132"/>
                </a:lnTo>
                <a:lnTo>
                  <a:pt x="921" y="123"/>
                </a:lnTo>
                <a:lnTo>
                  <a:pt x="921" y="123"/>
                </a:lnTo>
                <a:lnTo>
                  <a:pt x="919" y="136"/>
                </a:lnTo>
                <a:lnTo>
                  <a:pt x="919" y="136"/>
                </a:lnTo>
                <a:lnTo>
                  <a:pt x="917" y="139"/>
                </a:lnTo>
                <a:lnTo>
                  <a:pt x="917" y="139"/>
                </a:lnTo>
                <a:lnTo>
                  <a:pt x="915" y="138"/>
                </a:lnTo>
                <a:lnTo>
                  <a:pt x="914" y="134"/>
                </a:lnTo>
                <a:lnTo>
                  <a:pt x="914" y="134"/>
                </a:lnTo>
                <a:lnTo>
                  <a:pt x="914" y="134"/>
                </a:lnTo>
                <a:lnTo>
                  <a:pt x="914" y="134"/>
                </a:lnTo>
                <a:lnTo>
                  <a:pt x="911" y="138"/>
                </a:lnTo>
                <a:lnTo>
                  <a:pt x="910" y="141"/>
                </a:lnTo>
                <a:lnTo>
                  <a:pt x="910" y="145"/>
                </a:lnTo>
                <a:lnTo>
                  <a:pt x="910" y="145"/>
                </a:lnTo>
                <a:lnTo>
                  <a:pt x="909" y="146"/>
                </a:lnTo>
                <a:lnTo>
                  <a:pt x="908" y="146"/>
                </a:lnTo>
                <a:lnTo>
                  <a:pt x="904" y="145"/>
                </a:lnTo>
                <a:lnTo>
                  <a:pt x="904" y="145"/>
                </a:lnTo>
                <a:lnTo>
                  <a:pt x="904" y="154"/>
                </a:lnTo>
                <a:lnTo>
                  <a:pt x="904" y="154"/>
                </a:lnTo>
                <a:lnTo>
                  <a:pt x="902" y="159"/>
                </a:lnTo>
                <a:lnTo>
                  <a:pt x="901" y="161"/>
                </a:lnTo>
                <a:lnTo>
                  <a:pt x="901" y="165"/>
                </a:lnTo>
                <a:lnTo>
                  <a:pt x="901" y="165"/>
                </a:lnTo>
                <a:lnTo>
                  <a:pt x="902" y="185"/>
                </a:lnTo>
                <a:lnTo>
                  <a:pt x="903" y="200"/>
                </a:lnTo>
                <a:lnTo>
                  <a:pt x="904" y="213"/>
                </a:lnTo>
                <a:lnTo>
                  <a:pt x="904" y="213"/>
                </a:lnTo>
                <a:lnTo>
                  <a:pt x="909" y="232"/>
                </a:lnTo>
                <a:lnTo>
                  <a:pt x="910" y="243"/>
                </a:lnTo>
                <a:lnTo>
                  <a:pt x="910" y="243"/>
                </a:lnTo>
                <a:lnTo>
                  <a:pt x="909" y="250"/>
                </a:lnTo>
                <a:lnTo>
                  <a:pt x="909" y="254"/>
                </a:lnTo>
                <a:lnTo>
                  <a:pt x="910" y="256"/>
                </a:lnTo>
                <a:lnTo>
                  <a:pt x="910" y="256"/>
                </a:lnTo>
                <a:lnTo>
                  <a:pt x="915" y="260"/>
                </a:lnTo>
                <a:lnTo>
                  <a:pt x="919" y="261"/>
                </a:lnTo>
                <a:lnTo>
                  <a:pt x="919" y="261"/>
                </a:lnTo>
                <a:lnTo>
                  <a:pt x="920" y="268"/>
                </a:lnTo>
                <a:lnTo>
                  <a:pt x="923" y="282"/>
                </a:lnTo>
                <a:lnTo>
                  <a:pt x="926" y="291"/>
                </a:lnTo>
                <a:lnTo>
                  <a:pt x="929" y="298"/>
                </a:lnTo>
                <a:lnTo>
                  <a:pt x="933" y="304"/>
                </a:lnTo>
                <a:lnTo>
                  <a:pt x="937" y="307"/>
                </a:lnTo>
                <a:lnTo>
                  <a:pt x="937" y="307"/>
                </a:lnTo>
                <a:lnTo>
                  <a:pt x="941" y="309"/>
                </a:lnTo>
                <a:lnTo>
                  <a:pt x="947" y="309"/>
                </a:lnTo>
                <a:lnTo>
                  <a:pt x="958" y="307"/>
                </a:lnTo>
                <a:lnTo>
                  <a:pt x="970" y="304"/>
                </a:lnTo>
                <a:lnTo>
                  <a:pt x="972" y="312"/>
                </a:lnTo>
                <a:lnTo>
                  <a:pt x="972" y="312"/>
                </a:lnTo>
                <a:lnTo>
                  <a:pt x="958" y="325"/>
                </a:lnTo>
                <a:lnTo>
                  <a:pt x="946" y="336"/>
                </a:lnTo>
                <a:lnTo>
                  <a:pt x="941" y="342"/>
                </a:lnTo>
                <a:lnTo>
                  <a:pt x="939" y="347"/>
                </a:lnTo>
                <a:lnTo>
                  <a:pt x="939" y="347"/>
                </a:lnTo>
                <a:lnTo>
                  <a:pt x="937" y="355"/>
                </a:lnTo>
                <a:lnTo>
                  <a:pt x="935" y="361"/>
                </a:lnTo>
                <a:lnTo>
                  <a:pt x="934" y="368"/>
                </a:lnTo>
                <a:lnTo>
                  <a:pt x="934" y="376"/>
                </a:lnTo>
                <a:lnTo>
                  <a:pt x="934" y="376"/>
                </a:lnTo>
                <a:lnTo>
                  <a:pt x="929" y="390"/>
                </a:lnTo>
                <a:lnTo>
                  <a:pt x="927" y="397"/>
                </a:lnTo>
                <a:lnTo>
                  <a:pt x="927" y="397"/>
                </a:lnTo>
                <a:lnTo>
                  <a:pt x="925" y="402"/>
                </a:lnTo>
                <a:lnTo>
                  <a:pt x="923" y="403"/>
                </a:lnTo>
                <a:lnTo>
                  <a:pt x="923" y="404"/>
                </a:lnTo>
                <a:lnTo>
                  <a:pt x="923" y="404"/>
                </a:lnTo>
                <a:lnTo>
                  <a:pt x="927" y="409"/>
                </a:lnTo>
                <a:lnTo>
                  <a:pt x="928" y="413"/>
                </a:lnTo>
                <a:lnTo>
                  <a:pt x="928" y="413"/>
                </a:lnTo>
                <a:lnTo>
                  <a:pt x="902" y="428"/>
                </a:lnTo>
                <a:lnTo>
                  <a:pt x="902" y="428"/>
                </a:lnTo>
                <a:lnTo>
                  <a:pt x="888" y="437"/>
                </a:lnTo>
                <a:lnTo>
                  <a:pt x="873" y="443"/>
                </a:lnTo>
                <a:lnTo>
                  <a:pt x="873" y="443"/>
                </a:lnTo>
                <a:lnTo>
                  <a:pt x="856" y="445"/>
                </a:lnTo>
                <a:lnTo>
                  <a:pt x="841" y="446"/>
                </a:lnTo>
                <a:lnTo>
                  <a:pt x="841" y="446"/>
                </a:lnTo>
                <a:lnTo>
                  <a:pt x="821" y="445"/>
                </a:lnTo>
                <a:lnTo>
                  <a:pt x="804" y="443"/>
                </a:lnTo>
                <a:lnTo>
                  <a:pt x="804" y="443"/>
                </a:lnTo>
                <a:lnTo>
                  <a:pt x="788" y="429"/>
                </a:lnTo>
                <a:lnTo>
                  <a:pt x="775" y="420"/>
                </a:lnTo>
                <a:lnTo>
                  <a:pt x="770" y="417"/>
                </a:lnTo>
                <a:lnTo>
                  <a:pt x="766" y="416"/>
                </a:lnTo>
                <a:lnTo>
                  <a:pt x="766" y="416"/>
                </a:lnTo>
                <a:lnTo>
                  <a:pt x="757" y="415"/>
                </a:lnTo>
                <a:lnTo>
                  <a:pt x="751" y="419"/>
                </a:lnTo>
                <a:lnTo>
                  <a:pt x="751" y="419"/>
                </a:lnTo>
                <a:lnTo>
                  <a:pt x="746" y="422"/>
                </a:lnTo>
                <a:lnTo>
                  <a:pt x="742" y="429"/>
                </a:lnTo>
                <a:lnTo>
                  <a:pt x="737" y="437"/>
                </a:lnTo>
                <a:lnTo>
                  <a:pt x="733" y="443"/>
                </a:lnTo>
                <a:lnTo>
                  <a:pt x="733" y="443"/>
                </a:lnTo>
                <a:lnTo>
                  <a:pt x="733" y="450"/>
                </a:lnTo>
                <a:lnTo>
                  <a:pt x="736" y="458"/>
                </a:lnTo>
                <a:lnTo>
                  <a:pt x="738" y="466"/>
                </a:lnTo>
                <a:lnTo>
                  <a:pt x="739" y="471"/>
                </a:lnTo>
                <a:lnTo>
                  <a:pt x="739" y="471"/>
                </a:lnTo>
                <a:lnTo>
                  <a:pt x="745" y="476"/>
                </a:lnTo>
                <a:lnTo>
                  <a:pt x="749" y="480"/>
                </a:lnTo>
                <a:lnTo>
                  <a:pt x="749" y="480"/>
                </a:lnTo>
                <a:lnTo>
                  <a:pt x="750" y="480"/>
                </a:lnTo>
                <a:lnTo>
                  <a:pt x="751" y="475"/>
                </a:lnTo>
                <a:lnTo>
                  <a:pt x="751" y="475"/>
                </a:lnTo>
                <a:lnTo>
                  <a:pt x="752" y="468"/>
                </a:lnTo>
                <a:lnTo>
                  <a:pt x="754" y="465"/>
                </a:lnTo>
                <a:lnTo>
                  <a:pt x="754" y="465"/>
                </a:lnTo>
                <a:lnTo>
                  <a:pt x="755" y="465"/>
                </a:lnTo>
                <a:lnTo>
                  <a:pt x="757" y="468"/>
                </a:lnTo>
                <a:lnTo>
                  <a:pt x="760" y="472"/>
                </a:lnTo>
                <a:lnTo>
                  <a:pt x="766" y="477"/>
                </a:lnTo>
                <a:lnTo>
                  <a:pt x="766" y="477"/>
                </a:lnTo>
                <a:lnTo>
                  <a:pt x="770" y="481"/>
                </a:lnTo>
                <a:lnTo>
                  <a:pt x="773" y="483"/>
                </a:lnTo>
                <a:lnTo>
                  <a:pt x="776" y="484"/>
                </a:lnTo>
                <a:lnTo>
                  <a:pt x="784" y="486"/>
                </a:lnTo>
                <a:lnTo>
                  <a:pt x="784" y="486"/>
                </a:lnTo>
                <a:lnTo>
                  <a:pt x="815" y="486"/>
                </a:lnTo>
                <a:lnTo>
                  <a:pt x="815" y="486"/>
                </a:lnTo>
                <a:lnTo>
                  <a:pt x="823" y="488"/>
                </a:lnTo>
                <a:lnTo>
                  <a:pt x="830" y="489"/>
                </a:lnTo>
                <a:lnTo>
                  <a:pt x="841" y="490"/>
                </a:lnTo>
                <a:lnTo>
                  <a:pt x="931" y="492"/>
                </a:lnTo>
                <a:lnTo>
                  <a:pt x="931" y="492"/>
                </a:lnTo>
                <a:lnTo>
                  <a:pt x="922" y="500"/>
                </a:lnTo>
                <a:lnTo>
                  <a:pt x="915" y="510"/>
                </a:lnTo>
                <a:lnTo>
                  <a:pt x="915" y="510"/>
                </a:lnTo>
                <a:lnTo>
                  <a:pt x="911" y="511"/>
                </a:lnTo>
                <a:lnTo>
                  <a:pt x="903" y="513"/>
                </a:lnTo>
                <a:lnTo>
                  <a:pt x="889" y="514"/>
                </a:lnTo>
                <a:lnTo>
                  <a:pt x="871" y="514"/>
                </a:lnTo>
                <a:lnTo>
                  <a:pt x="871" y="514"/>
                </a:lnTo>
                <a:lnTo>
                  <a:pt x="776" y="512"/>
                </a:lnTo>
                <a:lnTo>
                  <a:pt x="776" y="512"/>
                </a:lnTo>
                <a:lnTo>
                  <a:pt x="769" y="513"/>
                </a:lnTo>
                <a:lnTo>
                  <a:pt x="760" y="515"/>
                </a:lnTo>
                <a:lnTo>
                  <a:pt x="751" y="519"/>
                </a:lnTo>
                <a:lnTo>
                  <a:pt x="744" y="524"/>
                </a:lnTo>
                <a:lnTo>
                  <a:pt x="744" y="524"/>
                </a:lnTo>
                <a:lnTo>
                  <a:pt x="739" y="525"/>
                </a:lnTo>
                <a:lnTo>
                  <a:pt x="729" y="526"/>
                </a:lnTo>
                <a:lnTo>
                  <a:pt x="699" y="526"/>
                </a:lnTo>
                <a:lnTo>
                  <a:pt x="659" y="524"/>
                </a:lnTo>
                <a:lnTo>
                  <a:pt x="621" y="521"/>
                </a:lnTo>
                <a:lnTo>
                  <a:pt x="621" y="521"/>
                </a:lnTo>
                <a:lnTo>
                  <a:pt x="602" y="520"/>
                </a:lnTo>
                <a:lnTo>
                  <a:pt x="583" y="520"/>
                </a:lnTo>
                <a:lnTo>
                  <a:pt x="565" y="523"/>
                </a:lnTo>
                <a:lnTo>
                  <a:pt x="548" y="524"/>
                </a:lnTo>
                <a:lnTo>
                  <a:pt x="522" y="529"/>
                </a:lnTo>
                <a:lnTo>
                  <a:pt x="512" y="531"/>
                </a:lnTo>
                <a:lnTo>
                  <a:pt x="512" y="531"/>
                </a:lnTo>
                <a:close/>
                <a:moveTo>
                  <a:pt x="761" y="659"/>
                </a:moveTo>
                <a:lnTo>
                  <a:pt x="761" y="659"/>
                </a:lnTo>
                <a:lnTo>
                  <a:pt x="757" y="670"/>
                </a:lnTo>
                <a:lnTo>
                  <a:pt x="750" y="694"/>
                </a:lnTo>
                <a:lnTo>
                  <a:pt x="740" y="718"/>
                </a:lnTo>
                <a:lnTo>
                  <a:pt x="737" y="725"/>
                </a:lnTo>
                <a:lnTo>
                  <a:pt x="734" y="728"/>
                </a:lnTo>
                <a:lnTo>
                  <a:pt x="733" y="730"/>
                </a:lnTo>
                <a:lnTo>
                  <a:pt x="733" y="730"/>
                </a:lnTo>
                <a:lnTo>
                  <a:pt x="730" y="730"/>
                </a:lnTo>
                <a:lnTo>
                  <a:pt x="724" y="728"/>
                </a:lnTo>
                <a:lnTo>
                  <a:pt x="718" y="725"/>
                </a:lnTo>
                <a:lnTo>
                  <a:pt x="709" y="721"/>
                </a:lnTo>
                <a:lnTo>
                  <a:pt x="687" y="707"/>
                </a:lnTo>
                <a:lnTo>
                  <a:pt x="657" y="687"/>
                </a:lnTo>
                <a:lnTo>
                  <a:pt x="657" y="687"/>
                </a:lnTo>
                <a:lnTo>
                  <a:pt x="640" y="673"/>
                </a:lnTo>
                <a:lnTo>
                  <a:pt x="623" y="659"/>
                </a:lnTo>
                <a:lnTo>
                  <a:pt x="607" y="643"/>
                </a:lnTo>
                <a:lnTo>
                  <a:pt x="592" y="628"/>
                </a:lnTo>
                <a:lnTo>
                  <a:pt x="571" y="602"/>
                </a:lnTo>
                <a:lnTo>
                  <a:pt x="562" y="592"/>
                </a:lnTo>
                <a:lnTo>
                  <a:pt x="562" y="592"/>
                </a:lnTo>
                <a:lnTo>
                  <a:pt x="575" y="590"/>
                </a:lnTo>
                <a:lnTo>
                  <a:pt x="608" y="587"/>
                </a:lnTo>
                <a:lnTo>
                  <a:pt x="627" y="586"/>
                </a:lnTo>
                <a:lnTo>
                  <a:pt x="644" y="587"/>
                </a:lnTo>
                <a:lnTo>
                  <a:pt x="659" y="590"/>
                </a:lnTo>
                <a:lnTo>
                  <a:pt x="665" y="592"/>
                </a:lnTo>
                <a:lnTo>
                  <a:pt x="670" y="594"/>
                </a:lnTo>
                <a:lnTo>
                  <a:pt x="670" y="594"/>
                </a:lnTo>
                <a:lnTo>
                  <a:pt x="690" y="610"/>
                </a:lnTo>
                <a:lnTo>
                  <a:pt x="697" y="615"/>
                </a:lnTo>
                <a:lnTo>
                  <a:pt x="706" y="622"/>
                </a:lnTo>
                <a:lnTo>
                  <a:pt x="706" y="622"/>
                </a:lnTo>
                <a:lnTo>
                  <a:pt x="721" y="633"/>
                </a:lnTo>
                <a:lnTo>
                  <a:pt x="739" y="645"/>
                </a:lnTo>
                <a:lnTo>
                  <a:pt x="755" y="654"/>
                </a:lnTo>
                <a:lnTo>
                  <a:pt x="760" y="657"/>
                </a:lnTo>
                <a:lnTo>
                  <a:pt x="761" y="659"/>
                </a:lnTo>
                <a:lnTo>
                  <a:pt x="761" y="6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F9E284CE-80E6-407F-92D5-29B4D33A064E}"/>
              </a:ext>
            </a:extLst>
          </p:cNvPr>
          <p:cNvSpPr>
            <a:spLocks noEditPoints="1"/>
          </p:cNvSpPr>
          <p:nvPr/>
        </p:nvSpPr>
        <p:spPr bwMode="auto">
          <a:xfrm>
            <a:off x="507302" y="2784476"/>
            <a:ext cx="1278929" cy="1571626"/>
          </a:xfrm>
          <a:custGeom>
            <a:avLst/>
            <a:gdLst>
              <a:gd name="T0" fmla="*/ 665 w 887"/>
              <a:gd name="T1" fmla="*/ 330 h 1090"/>
              <a:gd name="T2" fmla="*/ 659 w 887"/>
              <a:gd name="T3" fmla="*/ 393 h 1090"/>
              <a:gd name="T4" fmla="*/ 469 w 887"/>
              <a:gd name="T5" fmla="*/ 403 h 1090"/>
              <a:gd name="T6" fmla="*/ 324 w 887"/>
              <a:gd name="T7" fmla="*/ 380 h 1090"/>
              <a:gd name="T8" fmla="*/ 247 w 887"/>
              <a:gd name="T9" fmla="*/ 386 h 1090"/>
              <a:gd name="T10" fmla="*/ 120 w 887"/>
              <a:gd name="T11" fmla="*/ 375 h 1090"/>
              <a:gd name="T12" fmla="*/ 88 w 887"/>
              <a:gd name="T13" fmla="*/ 369 h 1090"/>
              <a:gd name="T14" fmla="*/ 27 w 887"/>
              <a:gd name="T15" fmla="*/ 338 h 1090"/>
              <a:gd name="T16" fmla="*/ 3 w 887"/>
              <a:gd name="T17" fmla="*/ 357 h 1090"/>
              <a:gd name="T18" fmla="*/ 37 w 887"/>
              <a:gd name="T19" fmla="*/ 422 h 1090"/>
              <a:gd name="T20" fmla="*/ 436 w 887"/>
              <a:gd name="T21" fmla="*/ 869 h 1090"/>
              <a:gd name="T22" fmla="*/ 659 w 887"/>
              <a:gd name="T23" fmla="*/ 1027 h 1090"/>
              <a:gd name="T24" fmla="*/ 793 w 887"/>
              <a:gd name="T25" fmla="*/ 1090 h 1090"/>
              <a:gd name="T26" fmla="*/ 749 w 887"/>
              <a:gd name="T27" fmla="*/ 1029 h 1090"/>
              <a:gd name="T28" fmla="*/ 638 w 887"/>
              <a:gd name="T29" fmla="*/ 935 h 1090"/>
              <a:gd name="T30" fmla="*/ 451 w 887"/>
              <a:gd name="T31" fmla="*/ 727 h 1090"/>
              <a:gd name="T32" fmla="*/ 487 w 887"/>
              <a:gd name="T33" fmla="*/ 667 h 1090"/>
              <a:gd name="T34" fmla="*/ 587 w 887"/>
              <a:gd name="T35" fmla="*/ 580 h 1090"/>
              <a:gd name="T36" fmla="*/ 685 w 887"/>
              <a:gd name="T37" fmla="*/ 647 h 1090"/>
              <a:gd name="T38" fmla="*/ 758 w 887"/>
              <a:gd name="T39" fmla="*/ 628 h 1090"/>
              <a:gd name="T40" fmla="*/ 775 w 887"/>
              <a:gd name="T41" fmla="*/ 592 h 1090"/>
              <a:gd name="T42" fmla="*/ 793 w 887"/>
              <a:gd name="T43" fmla="*/ 559 h 1090"/>
              <a:gd name="T44" fmla="*/ 830 w 887"/>
              <a:gd name="T45" fmla="*/ 407 h 1090"/>
              <a:gd name="T46" fmla="*/ 822 w 887"/>
              <a:gd name="T47" fmla="*/ 283 h 1090"/>
              <a:gd name="T48" fmla="*/ 858 w 887"/>
              <a:gd name="T49" fmla="*/ 256 h 1090"/>
              <a:gd name="T50" fmla="*/ 884 w 887"/>
              <a:gd name="T51" fmla="*/ 260 h 1090"/>
              <a:gd name="T52" fmla="*/ 884 w 887"/>
              <a:gd name="T53" fmla="*/ 241 h 1090"/>
              <a:gd name="T54" fmla="*/ 844 w 887"/>
              <a:gd name="T55" fmla="*/ 212 h 1090"/>
              <a:gd name="T56" fmla="*/ 824 w 887"/>
              <a:gd name="T57" fmla="*/ 204 h 1090"/>
              <a:gd name="T58" fmla="*/ 805 w 887"/>
              <a:gd name="T59" fmla="*/ 202 h 1090"/>
              <a:gd name="T60" fmla="*/ 789 w 887"/>
              <a:gd name="T61" fmla="*/ 214 h 1090"/>
              <a:gd name="T62" fmla="*/ 755 w 887"/>
              <a:gd name="T63" fmla="*/ 184 h 1090"/>
              <a:gd name="T64" fmla="*/ 718 w 887"/>
              <a:gd name="T65" fmla="*/ 142 h 1090"/>
              <a:gd name="T66" fmla="*/ 702 w 887"/>
              <a:gd name="T67" fmla="*/ 108 h 1090"/>
              <a:gd name="T68" fmla="*/ 685 w 887"/>
              <a:gd name="T69" fmla="*/ 86 h 1090"/>
              <a:gd name="T70" fmla="*/ 667 w 887"/>
              <a:gd name="T71" fmla="*/ 94 h 1090"/>
              <a:gd name="T72" fmla="*/ 630 w 887"/>
              <a:gd name="T73" fmla="*/ 92 h 1090"/>
              <a:gd name="T74" fmla="*/ 614 w 887"/>
              <a:gd name="T75" fmla="*/ 100 h 1090"/>
              <a:gd name="T76" fmla="*/ 598 w 887"/>
              <a:gd name="T77" fmla="*/ 123 h 1090"/>
              <a:gd name="T78" fmla="*/ 584 w 887"/>
              <a:gd name="T79" fmla="*/ 122 h 1090"/>
              <a:gd name="T80" fmla="*/ 589 w 887"/>
              <a:gd name="T81" fmla="*/ 134 h 1090"/>
              <a:gd name="T82" fmla="*/ 568 w 887"/>
              <a:gd name="T83" fmla="*/ 111 h 1090"/>
              <a:gd name="T84" fmla="*/ 541 w 887"/>
              <a:gd name="T85" fmla="*/ 140 h 1090"/>
              <a:gd name="T86" fmla="*/ 414 w 887"/>
              <a:gd name="T87" fmla="*/ 79 h 1090"/>
              <a:gd name="T88" fmla="*/ 277 w 887"/>
              <a:gd name="T89" fmla="*/ 6 h 1090"/>
              <a:gd name="T90" fmla="*/ 250 w 887"/>
              <a:gd name="T91" fmla="*/ 8 h 1090"/>
              <a:gd name="T92" fmla="*/ 251 w 887"/>
              <a:gd name="T93" fmla="*/ 40 h 1090"/>
              <a:gd name="T94" fmla="*/ 300 w 887"/>
              <a:gd name="T95" fmla="*/ 63 h 1090"/>
              <a:gd name="T96" fmla="*/ 433 w 887"/>
              <a:gd name="T97" fmla="*/ 135 h 1090"/>
              <a:gd name="T98" fmla="*/ 500 w 887"/>
              <a:gd name="T99" fmla="*/ 172 h 1090"/>
              <a:gd name="T100" fmla="*/ 524 w 887"/>
              <a:gd name="T101" fmla="*/ 196 h 1090"/>
              <a:gd name="T102" fmla="*/ 628 w 887"/>
              <a:gd name="T103" fmla="*/ 256 h 1090"/>
              <a:gd name="T104" fmla="*/ 234 w 887"/>
              <a:gd name="T105" fmla="*/ 436 h 1090"/>
              <a:gd name="T106" fmla="*/ 456 w 887"/>
              <a:gd name="T107" fmla="*/ 471 h 1090"/>
              <a:gd name="T108" fmla="*/ 475 w 887"/>
              <a:gd name="T109" fmla="*/ 489 h 1090"/>
              <a:gd name="T110" fmla="*/ 518 w 887"/>
              <a:gd name="T111" fmla="*/ 495 h 1090"/>
              <a:gd name="T112" fmla="*/ 531 w 887"/>
              <a:gd name="T113" fmla="*/ 534 h 1090"/>
              <a:gd name="T114" fmla="*/ 468 w 887"/>
              <a:gd name="T115" fmla="*/ 624 h 1090"/>
              <a:gd name="T116" fmla="*/ 393 w 887"/>
              <a:gd name="T117" fmla="*/ 689 h 1090"/>
              <a:gd name="T118" fmla="*/ 161 w 887"/>
              <a:gd name="T119" fmla="*/ 458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7" h="1090">
                <a:moveTo>
                  <a:pt x="628" y="256"/>
                </a:moveTo>
                <a:lnTo>
                  <a:pt x="628" y="256"/>
                </a:lnTo>
                <a:lnTo>
                  <a:pt x="642" y="287"/>
                </a:lnTo>
                <a:lnTo>
                  <a:pt x="654" y="309"/>
                </a:lnTo>
                <a:lnTo>
                  <a:pt x="662" y="323"/>
                </a:lnTo>
                <a:lnTo>
                  <a:pt x="662" y="323"/>
                </a:lnTo>
                <a:lnTo>
                  <a:pt x="665" y="330"/>
                </a:lnTo>
                <a:lnTo>
                  <a:pt x="667" y="338"/>
                </a:lnTo>
                <a:lnTo>
                  <a:pt x="669" y="346"/>
                </a:lnTo>
                <a:lnTo>
                  <a:pt x="667" y="352"/>
                </a:lnTo>
                <a:lnTo>
                  <a:pt x="667" y="352"/>
                </a:lnTo>
                <a:lnTo>
                  <a:pt x="664" y="373"/>
                </a:lnTo>
                <a:lnTo>
                  <a:pt x="659" y="393"/>
                </a:lnTo>
                <a:lnTo>
                  <a:pt x="659" y="393"/>
                </a:lnTo>
                <a:lnTo>
                  <a:pt x="653" y="417"/>
                </a:lnTo>
                <a:lnTo>
                  <a:pt x="635" y="422"/>
                </a:lnTo>
                <a:lnTo>
                  <a:pt x="635" y="422"/>
                </a:lnTo>
                <a:lnTo>
                  <a:pt x="558" y="412"/>
                </a:lnTo>
                <a:lnTo>
                  <a:pt x="475" y="403"/>
                </a:lnTo>
                <a:lnTo>
                  <a:pt x="475" y="403"/>
                </a:lnTo>
                <a:lnTo>
                  <a:pt x="469" y="403"/>
                </a:lnTo>
                <a:lnTo>
                  <a:pt x="465" y="404"/>
                </a:lnTo>
                <a:lnTo>
                  <a:pt x="465" y="404"/>
                </a:lnTo>
                <a:lnTo>
                  <a:pt x="445" y="400"/>
                </a:lnTo>
                <a:lnTo>
                  <a:pt x="402" y="392"/>
                </a:lnTo>
                <a:lnTo>
                  <a:pt x="355" y="384"/>
                </a:lnTo>
                <a:lnTo>
                  <a:pt x="336" y="381"/>
                </a:lnTo>
                <a:lnTo>
                  <a:pt x="324" y="380"/>
                </a:lnTo>
                <a:lnTo>
                  <a:pt x="324" y="380"/>
                </a:lnTo>
                <a:lnTo>
                  <a:pt x="311" y="380"/>
                </a:lnTo>
                <a:lnTo>
                  <a:pt x="303" y="381"/>
                </a:lnTo>
                <a:lnTo>
                  <a:pt x="291" y="384"/>
                </a:lnTo>
                <a:lnTo>
                  <a:pt x="291" y="384"/>
                </a:lnTo>
                <a:lnTo>
                  <a:pt x="274" y="385"/>
                </a:lnTo>
                <a:lnTo>
                  <a:pt x="247" y="386"/>
                </a:lnTo>
                <a:lnTo>
                  <a:pt x="218" y="386"/>
                </a:lnTo>
                <a:lnTo>
                  <a:pt x="196" y="386"/>
                </a:lnTo>
                <a:lnTo>
                  <a:pt x="196" y="386"/>
                </a:lnTo>
                <a:lnTo>
                  <a:pt x="176" y="385"/>
                </a:lnTo>
                <a:lnTo>
                  <a:pt x="151" y="381"/>
                </a:lnTo>
                <a:lnTo>
                  <a:pt x="120" y="375"/>
                </a:lnTo>
                <a:lnTo>
                  <a:pt x="120" y="375"/>
                </a:lnTo>
                <a:lnTo>
                  <a:pt x="114" y="373"/>
                </a:lnTo>
                <a:lnTo>
                  <a:pt x="101" y="369"/>
                </a:lnTo>
                <a:lnTo>
                  <a:pt x="101" y="369"/>
                </a:lnTo>
                <a:lnTo>
                  <a:pt x="95" y="369"/>
                </a:lnTo>
                <a:lnTo>
                  <a:pt x="91" y="369"/>
                </a:lnTo>
                <a:lnTo>
                  <a:pt x="88" y="369"/>
                </a:lnTo>
                <a:lnTo>
                  <a:pt x="88" y="369"/>
                </a:lnTo>
                <a:lnTo>
                  <a:pt x="70" y="358"/>
                </a:lnTo>
                <a:lnTo>
                  <a:pt x="55" y="351"/>
                </a:lnTo>
                <a:lnTo>
                  <a:pt x="46" y="346"/>
                </a:lnTo>
                <a:lnTo>
                  <a:pt x="46" y="346"/>
                </a:lnTo>
                <a:lnTo>
                  <a:pt x="40" y="344"/>
                </a:lnTo>
                <a:lnTo>
                  <a:pt x="34" y="340"/>
                </a:lnTo>
                <a:lnTo>
                  <a:pt x="27" y="338"/>
                </a:lnTo>
                <a:lnTo>
                  <a:pt x="24" y="338"/>
                </a:lnTo>
                <a:lnTo>
                  <a:pt x="21" y="339"/>
                </a:lnTo>
                <a:lnTo>
                  <a:pt x="21" y="339"/>
                </a:lnTo>
                <a:lnTo>
                  <a:pt x="14" y="343"/>
                </a:lnTo>
                <a:lnTo>
                  <a:pt x="8" y="349"/>
                </a:lnTo>
                <a:lnTo>
                  <a:pt x="5" y="352"/>
                </a:lnTo>
                <a:lnTo>
                  <a:pt x="3" y="357"/>
                </a:lnTo>
                <a:lnTo>
                  <a:pt x="2" y="363"/>
                </a:lnTo>
                <a:lnTo>
                  <a:pt x="0" y="370"/>
                </a:lnTo>
                <a:lnTo>
                  <a:pt x="0" y="370"/>
                </a:lnTo>
                <a:lnTo>
                  <a:pt x="2" y="374"/>
                </a:lnTo>
                <a:lnTo>
                  <a:pt x="5" y="379"/>
                </a:lnTo>
                <a:lnTo>
                  <a:pt x="17" y="397"/>
                </a:lnTo>
                <a:lnTo>
                  <a:pt x="37" y="422"/>
                </a:lnTo>
                <a:lnTo>
                  <a:pt x="64" y="454"/>
                </a:lnTo>
                <a:lnTo>
                  <a:pt x="130" y="533"/>
                </a:lnTo>
                <a:lnTo>
                  <a:pt x="208" y="624"/>
                </a:lnTo>
                <a:lnTo>
                  <a:pt x="291" y="716"/>
                </a:lnTo>
                <a:lnTo>
                  <a:pt x="370" y="802"/>
                </a:lnTo>
                <a:lnTo>
                  <a:pt x="404" y="838"/>
                </a:lnTo>
                <a:lnTo>
                  <a:pt x="436" y="869"/>
                </a:lnTo>
                <a:lnTo>
                  <a:pt x="461" y="894"/>
                </a:lnTo>
                <a:lnTo>
                  <a:pt x="480" y="911"/>
                </a:lnTo>
                <a:lnTo>
                  <a:pt x="480" y="911"/>
                </a:lnTo>
                <a:lnTo>
                  <a:pt x="517" y="937"/>
                </a:lnTo>
                <a:lnTo>
                  <a:pt x="561" y="967"/>
                </a:lnTo>
                <a:lnTo>
                  <a:pt x="610" y="998"/>
                </a:lnTo>
                <a:lnTo>
                  <a:pt x="659" y="1027"/>
                </a:lnTo>
                <a:lnTo>
                  <a:pt x="706" y="1053"/>
                </a:lnTo>
                <a:lnTo>
                  <a:pt x="745" y="1074"/>
                </a:lnTo>
                <a:lnTo>
                  <a:pt x="762" y="1082"/>
                </a:lnTo>
                <a:lnTo>
                  <a:pt x="776" y="1087"/>
                </a:lnTo>
                <a:lnTo>
                  <a:pt x="786" y="1090"/>
                </a:lnTo>
                <a:lnTo>
                  <a:pt x="793" y="1090"/>
                </a:lnTo>
                <a:lnTo>
                  <a:pt x="793" y="1090"/>
                </a:lnTo>
                <a:lnTo>
                  <a:pt x="795" y="1088"/>
                </a:lnTo>
                <a:lnTo>
                  <a:pt x="797" y="1084"/>
                </a:lnTo>
                <a:lnTo>
                  <a:pt x="795" y="1081"/>
                </a:lnTo>
                <a:lnTo>
                  <a:pt x="792" y="1075"/>
                </a:lnTo>
                <a:lnTo>
                  <a:pt x="782" y="1062"/>
                </a:lnTo>
                <a:lnTo>
                  <a:pt x="767" y="1046"/>
                </a:lnTo>
                <a:lnTo>
                  <a:pt x="749" y="1029"/>
                </a:lnTo>
                <a:lnTo>
                  <a:pt x="728" y="1013"/>
                </a:lnTo>
                <a:lnTo>
                  <a:pt x="709" y="997"/>
                </a:lnTo>
                <a:lnTo>
                  <a:pt x="693" y="985"/>
                </a:lnTo>
                <a:lnTo>
                  <a:pt x="693" y="985"/>
                </a:lnTo>
                <a:lnTo>
                  <a:pt x="683" y="977"/>
                </a:lnTo>
                <a:lnTo>
                  <a:pt x="670" y="966"/>
                </a:lnTo>
                <a:lnTo>
                  <a:pt x="638" y="935"/>
                </a:lnTo>
                <a:lnTo>
                  <a:pt x="598" y="897"/>
                </a:lnTo>
                <a:lnTo>
                  <a:pt x="556" y="855"/>
                </a:lnTo>
                <a:lnTo>
                  <a:pt x="483" y="779"/>
                </a:lnTo>
                <a:lnTo>
                  <a:pt x="451" y="745"/>
                </a:lnTo>
                <a:lnTo>
                  <a:pt x="451" y="745"/>
                </a:lnTo>
                <a:lnTo>
                  <a:pt x="450" y="738"/>
                </a:lnTo>
                <a:lnTo>
                  <a:pt x="451" y="727"/>
                </a:lnTo>
                <a:lnTo>
                  <a:pt x="454" y="711"/>
                </a:lnTo>
                <a:lnTo>
                  <a:pt x="459" y="696"/>
                </a:lnTo>
                <a:lnTo>
                  <a:pt x="459" y="696"/>
                </a:lnTo>
                <a:lnTo>
                  <a:pt x="462" y="692"/>
                </a:lnTo>
                <a:lnTo>
                  <a:pt x="464" y="687"/>
                </a:lnTo>
                <a:lnTo>
                  <a:pt x="475" y="678"/>
                </a:lnTo>
                <a:lnTo>
                  <a:pt x="487" y="667"/>
                </a:lnTo>
                <a:lnTo>
                  <a:pt x="501" y="656"/>
                </a:lnTo>
                <a:lnTo>
                  <a:pt x="528" y="638"/>
                </a:lnTo>
                <a:lnTo>
                  <a:pt x="543" y="628"/>
                </a:lnTo>
                <a:lnTo>
                  <a:pt x="543" y="628"/>
                </a:lnTo>
                <a:lnTo>
                  <a:pt x="553" y="618"/>
                </a:lnTo>
                <a:lnTo>
                  <a:pt x="568" y="601"/>
                </a:lnTo>
                <a:lnTo>
                  <a:pt x="587" y="580"/>
                </a:lnTo>
                <a:lnTo>
                  <a:pt x="587" y="580"/>
                </a:lnTo>
                <a:lnTo>
                  <a:pt x="601" y="590"/>
                </a:lnTo>
                <a:lnTo>
                  <a:pt x="630" y="613"/>
                </a:lnTo>
                <a:lnTo>
                  <a:pt x="664" y="636"/>
                </a:lnTo>
                <a:lnTo>
                  <a:pt x="677" y="643"/>
                </a:lnTo>
                <a:lnTo>
                  <a:pt x="682" y="645"/>
                </a:lnTo>
                <a:lnTo>
                  <a:pt x="685" y="647"/>
                </a:lnTo>
                <a:lnTo>
                  <a:pt x="685" y="647"/>
                </a:lnTo>
                <a:lnTo>
                  <a:pt x="703" y="645"/>
                </a:lnTo>
                <a:lnTo>
                  <a:pt x="714" y="644"/>
                </a:lnTo>
                <a:lnTo>
                  <a:pt x="726" y="642"/>
                </a:lnTo>
                <a:lnTo>
                  <a:pt x="738" y="638"/>
                </a:lnTo>
                <a:lnTo>
                  <a:pt x="749" y="633"/>
                </a:lnTo>
                <a:lnTo>
                  <a:pt x="758" y="628"/>
                </a:lnTo>
                <a:lnTo>
                  <a:pt x="761" y="624"/>
                </a:lnTo>
                <a:lnTo>
                  <a:pt x="763" y="622"/>
                </a:lnTo>
                <a:lnTo>
                  <a:pt x="763" y="622"/>
                </a:lnTo>
                <a:lnTo>
                  <a:pt x="770" y="608"/>
                </a:lnTo>
                <a:lnTo>
                  <a:pt x="774" y="599"/>
                </a:lnTo>
                <a:lnTo>
                  <a:pt x="775" y="592"/>
                </a:lnTo>
                <a:lnTo>
                  <a:pt x="775" y="592"/>
                </a:lnTo>
                <a:lnTo>
                  <a:pt x="776" y="594"/>
                </a:lnTo>
                <a:lnTo>
                  <a:pt x="777" y="595"/>
                </a:lnTo>
                <a:lnTo>
                  <a:pt x="779" y="595"/>
                </a:lnTo>
                <a:lnTo>
                  <a:pt x="781" y="593"/>
                </a:lnTo>
                <a:lnTo>
                  <a:pt x="785" y="582"/>
                </a:lnTo>
                <a:lnTo>
                  <a:pt x="785" y="582"/>
                </a:lnTo>
                <a:lnTo>
                  <a:pt x="793" y="559"/>
                </a:lnTo>
                <a:lnTo>
                  <a:pt x="805" y="525"/>
                </a:lnTo>
                <a:lnTo>
                  <a:pt x="812" y="504"/>
                </a:lnTo>
                <a:lnTo>
                  <a:pt x="818" y="482"/>
                </a:lnTo>
                <a:lnTo>
                  <a:pt x="824" y="458"/>
                </a:lnTo>
                <a:lnTo>
                  <a:pt x="828" y="434"/>
                </a:lnTo>
                <a:lnTo>
                  <a:pt x="828" y="434"/>
                </a:lnTo>
                <a:lnTo>
                  <a:pt x="830" y="407"/>
                </a:lnTo>
                <a:lnTo>
                  <a:pt x="831" y="382"/>
                </a:lnTo>
                <a:lnTo>
                  <a:pt x="830" y="360"/>
                </a:lnTo>
                <a:lnTo>
                  <a:pt x="829" y="338"/>
                </a:lnTo>
                <a:lnTo>
                  <a:pt x="824" y="305"/>
                </a:lnTo>
                <a:lnTo>
                  <a:pt x="822" y="289"/>
                </a:lnTo>
                <a:lnTo>
                  <a:pt x="822" y="289"/>
                </a:lnTo>
                <a:lnTo>
                  <a:pt x="822" y="283"/>
                </a:lnTo>
                <a:lnTo>
                  <a:pt x="821" y="276"/>
                </a:lnTo>
                <a:lnTo>
                  <a:pt x="822" y="272"/>
                </a:lnTo>
                <a:lnTo>
                  <a:pt x="824" y="269"/>
                </a:lnTo>
                <a:lnTo>
                  <a:pt x="828" y="265"/>
                </a:lnTo>
                <a:lnTo>
                  <a:pt x="834" y="263"/>
                </a:lnTo>
                <a:lnTo>
                  <a:pt x="834" y="263"/>
                </a:lnTo>
                <a:lnTo>
                  <a:pt x="858" y="256"/>
                </a:lnTo>
                <a:lnTo>
                  <a:pt x="867" y="253"/>
                </a:lnTo>
                <a:lnTo>
                  <a:pt x="873" y="253"/>
                </a:lnTo>
                <a:lnTo>
                  <a:pt x="873" y="253"/>
                </a:lnTo>
                <a:lnTo>
                  <a:pt x="877" y="254"/>
                </a:lnTo>
                <a:lnTo>
                  <a:pt x="880" y="257"/>
                </a:lnTo>
                <a:lnTo>
                  <a:pt x="881" y="259"/>
                </a:lnTo>
                <a:lnTo>
                  <a:pt x="884" y="260"/>
                </a:lnTo>
                <a:lnTo>
                  <a:pt x="884" y="260"/>
                </a:lnTo>
                <a:lnTo>
                  <a:pt x="885" y="259"/>
                </a:lnTo>
                <a:lnTo>
                  <a:pt x="886" y="254"/>
                </a:lnTo>
                <a:lnTo>
                  <a:pt x="887" y="248"/>
                </a:lnTo>
                <a:lnTo>
                  <a:pt x="886" y="245"/>
                </a:lnTo>
                <a:lnTo>
                  <a:pt x="886" y="245"/>
                </a:lnTo>
                <a:lnTo>
                  <a:pt x="884" y="241"/>
                </a:lnTo>
                <a:lnTo>
                  <a:pt x="877" y="234"/>
                </a:lnTo>
                <a:lnTo>
                  <a:pt x="862" y="220"/>
                </a:lnTo>
                <a:lnTo>
                  <a:pt x="862" y="220"/>
                </a:lnTo>
                <a:lnTo>
                  <a:pt x="860" y="216"/>
                </a:lnTo>
                <a:lnTo>
                  <a:pt x="858" y="214"/>
                </a:lnTo>
                <a:lnTo>
                  <a:pt x="855" y="212"/>
                </a:lnTo>
                <a:lnTo>
                  <a:pt x="844" y="212"/>
                </a:lnTo>
                <a:lnTo>
                  <a:pt x="844" y="212"/>
                </a:lnTo>
                <a:lnTo>
                  <a:pt x="844" y="211"/>
                </a:lnTo>
                <a:lnTo>
                  <a:pt x="842" y="209"/>
                </a:lnTo>
                <a:lnTo>
                  <a:pt x="838" y="205"/>
                </a:lnTo>
                <a:lnTo>
                  <a:pt x="831" y="204"/>
                </a:lnTo>
                <a:lnTo>
                  <a:pt x="831" y="204"/>
                </a:lnTo>
                <a:lnTo>
                  <a:pt x="824" y="204"/>
                </a:lnTo>
                <a:lnTo>
                  <a:pt x="817" y="205"/>
                </a:lnTo>
                <a:lnTo>
                  <a:pt x="812" y="208"/>
                </a:lnTo>
                <a:lnTo>
                  <a:pt x="812" y="208"/>
                </a:lnTo>
                <a:lnTo>
                  <a:pt x="810" y="205"/>
                </a:lnTo>
                <a:lnTo>
                  <a:pt x="809" y="203"/>
                </a:lnTo>
                <a:lnTo>
                  <a:pt x="805" y="202"/>
                </a:lnTo>
                <a:lnTo>
                  <a:pt x="805" y="202"/>
                </a:lnTo>
                <a:lnTo>
                  <a:pt x="803" y="201"/>
                </a:lnTo>
                <a:lnTo>
                  <a:pt x="800" y="199"/>
                </a:lnTo>
                <a:lnTo>
                  <a:pt x="799" y="198"/>
                </a:lnTo>
                <a:lnTo>
                  <a:pt x="799" y="199"/>
                </a:lnTo>
                <a:lnTo>
                  <a:pt x="795" y="203"/>
                </a:lnTo>
                <a:lnTo>
                  <a:pt x="795" y="203"/>
                </a:lnTo>
                <a:lnTo>
                  <a:pt x="789" y="214"/>
                </a:lnTo>
                <a:lnTo>
                  <a:pt x="786" y="218"/>
                </a:lnTo>
                <a:lnTo>
                  <a:pt x="786" y="218"/>
                </a:lnTo>
                <a:lnTo>
                  <a:pt x="780" y="212"/>
                </a:lnTo>
                <a:lnTo>
                  <a:pt x="767" y="199"/>
                </a:lnTo>
                <a:lnTo>
                  <a:pt x="767" y="199"/>
                </a:lnTo>
                <a:lnTo>
                  <a:pt x="761" y="191"/>
                </a:lnTo>
                <a:lnTo>
                  <a:pt x="755" y="184"/>
                </a:lnTo>
                <a:lnTo>
                  <a:pt x="751" y="178"/>
                </a:lnTo>
                <a:lnTo>
                  <a:pt x="746" y="174"/>
                </a:lnTo>
                <a:lnTo>
                  <a:pt x="746" y="174"/>
                </a:lnTo>
                <a:lnTo>
                  <a:pt x="724" y="163"/>
                </a:lnTo>
                <a:lnTo>
                  <a:pt x="724" y="163"/>
                </a:lnTo>
                <a:lnTo>
                  <a:pt x="720" y="153"/>
                </a:lnTo>
                <a:lnTo>
                  <a:pt x="718" y="142"/>
                </a:lnTo>
                <a:lnTo>
                  <a:pt x="717" y="131"/>
                </a:lnTo>
                <a:lnTo>
                  <a:pt x="717" y="131"/>
                </a:lnTo>
                <a:lnTo>
                  <a:pt x="715" y="126"/>
                </a:lnTo>
                <a:lnTo>
                  <a:pt x="714" y="122"/>
                </a:lnTo>
                <a:lnTo>
                  <a:pt x="709" y="114"/>
                </a:lnTo>
                <a:lnTo>
                  <a:pt x="705" y="110"/>
                </a:lnTo>
                <a:lnTo>
                  <a:pt x="702" y="108"/>
                </a:lnTo>
                <a:lnTo>
                  <a:pt x="702" y="108"/>
                </a:lnTo>
                <a:lnTo>
                  <a:pt x="691" y="93"/>
                </a:lnTo>
                <a:lnTo>
                  <a:pt x="691" y="93"/>
                </a:lnTo>
                <a:lnTo>
                  <a:pt x="689" y="88"/>
                </a:lnTo>
                <a:lnTo>
                  <a:pt x="688" y="86"/>
                </a:lnTo>
                <a:lnTo>
                  <a:pt x="685" y="86"/>
                </a:lnTo>
                <a:lnTo>
                  <a:pt x="685" y="86"/>
                </a:lnTo>
                <a:lnTo>
                  <a:pt x="678" y="86"/>
                </a:lnTo>
                <a:lnTo>
                  <a:pt x="676" y="87"/>
                </a:lnTo>
                <a:lnTo>
                  <a:pt x="673" y="88"/>
                </a:lnTo>
                <a:lnTo>
                  <a:pt x="673" y="88"/>
                </a:lnTo>
                <a:lnTo>
                  <a:pt x="671" y="92"/>
                </a:lnTo>
                <a:lnTo>
                  <a:pt x="667" y="94"/>
                </a:lnTo>
                <a:lnTo>
                  <a:pt x="667" y="94"/>
                </a:lnTo>
                <a:lnTo>
                  <a:pt x="663" y="92"/>
                </a:lnTo>
                <a:lnTo>
                  <a:pt x="656" y="89"/>
                </a:lnTo>
                <a:lnTo>
                  <a:pt x="656" y="89"/>
                </a:lnTo>
                <a:lnTo>
                  <a:pt x="650" y="92"/>
                </a:lnTo>
                <a:lnTo>
                  <a:pt x="644" y="93"/>
                </a:lnTo>
                <a:lnTo>
                  <a:pt x="644" y="93"/>
                </a:lnTo>
                <a:lnTo>
                  <a:pt x="630" y="92"/>
                </a:lnTo>
                <a:lnTo>
                  <a:pt x="630" y="92"/>
                </a:lnTo>
                <a:lnTo>
                  <a:pt x="629" y="91"/>
                </a:lnTo>
                <a:lnTo>
                  <a:pt x="629" y="89"/>
                </a:lnTo>
                <a:lnTo>
                  <a:pt x="627" y="88"/>
                </a:lnTo>
                <a:lnTo>
                  <a:pt x="623" y="91"/>
                </a:lnTo>
                <a:lnTo>
                  <a:pt x="623" y="91"/>
                </a:lnTo>
                <a:lnTo>
                  <a:pt x="614" y="100"/>
                </a:lnTo>
                <a:lnTo>
                  <a:pt x="607" y="107"/>
                </a:lnTo>
                <a:lnTo>
                  <a:pt x="607" y="107"/>
                </a:lnTo>
                <a:lnTo>
                  <a:pt x="604" y="110"/>
                </a:lnTo>
                <a:lnTo>
                  <a:pt x="603" y="113"/>
                </a:lnTo>
                <a:lnTo>
                  <a:pt x="603" y="113"/>
                </a:lnTo>
                <a:lnTo>
                  <a:pt x="598" y="123"/>
                </a:lnTo>
                <a:lnTo>
                  <a:pt x="598" y="123"/>
                </a:lnTo>
                <a:lnTo>
                  <a:pt x="596" y="124"/>
                </a:lnTo>
                <a:lnTo>
                  <a:pt x="595" y="124"/>
                </a:lnTo>
                <a:lnTo>
                  <a:pt x="590" y="118"/>
                </a:lnTo>
                <a:lnTo>
                  <a:pt x="584" y="108"/>
                </a:lnTo>
                <a:lnTo>
                  <a:pt x="584" y="108"/>
                </a:lnTo>
                <a:lnTo>
                  <a:pt x="584" y="116"/>
                </a:lnTo>
                <a:lnTo>
                  <a:pt x="584" y="122"/>
                </a:lnTo>
                <a:lnTo>
                  <a:pt x="584" y="124"/>
                </a:lnTo>
                <a:lnTo>
                  <a:pt x="585" y="125"/>
                </a:lnTo>
                <a:lnTo>
                  <a:pt x="585" y="125"/>
                </a:lnTo>
                <a:lnTo>
                  <a:pt x="587" y="128"/>
                </a:lnTo>
                <a:lnTo>
                  <a:pt x="589" y="131"/>
                </a:lnTo>
                <a:lnTo>
                  <a:pt x="589" y="134"/>
                </a:lnTo>
                <a:lnTo>
                  <a:pt x="589" y="134"/>
                </a:lnTo>
                <a:lnTo>
                  <a:pt x="584" y="134"/>
                </a:lnTo>
                <a:lnTo>
                  <a:pt x="580" y="132"/>
                </a:lnTo>
                <a:lnTo>
                  <a:pt x="579" y="131"/>
                </a:lnTo>
                <a:lnTo>
                  <a:pt x="578" y="130"/>
                </a:lnTo>
                <a:lnTo>
                  <a:pt x="578" y="130"/>
                </a:lnTo>
                <a:lnTo>
                  <a:pt x="568" y="111"/>
                </a:lnTo>
                <a:lnTo>
                  <a:pt x="568" y="111"/>
                </a:lnTo>
                <a:lnTo>
                  <a:pt x="569" y="119"/>
                </a:lnTo>
                <a:lnTo>
                  <a:pt x="569" y="126"/>
                </a:lnTo>
                <a:lnTo>
                  <a:pt x="572" y="132"/>
                </a:lnTo>
                <a:lnTo>
                  <a:pt x="578" y="146"/>
                </a:lnTo>
                <a:lnTo>
                  <a:pt x="552" y="138"/>
                </a:lnTo>
                <a:lnTo>
                  <a:pt x="541" y="140"/>
                </a:lnTo>
                <a:lnTo>
                  <a:pt x="541" y="140"/>
                </a:lnTo>
                <a:lnTo>
                  <a:pt x="524" y="132"/>
                </a:lnTo>
                <a:lnTo>
                  <a:pt x="505" y="123"/>
                </a:lnTo>
                <a:lnTo>
                  <a:pt x="482" y="111"/>
                </a:lnTo>
                <a:lnTo>
                  <a:pt x="482" y="111"/>
                </a:lnTo>
                <a:lnTo>
                  <a:pt x="459" y="99"/>
                </a:lnTo>
                <a:lnTo>
                  <a:pt x="438" y="89"/>
                </a:lnTo>
                <a:lnTo>
                  <a:pt x="414" y="79"/>
                </a:lnTo>
                <a:lnTo>
                  <a:pt x="330" y="38"/>
                </a:lnTo>
                <a:lnTo>
                  <a:pt x="330" y="38"/>
                </a:lnTo>
                <a:lnTo>
                  <a:pt x="306" y="22"/>
                </a:lnTo>
                <a:lnTo>
                  <a:pt x="290" y="12"/>
                </a:lnTo>
                <a:lnTo>
                  <a:pt x="283" y="8"/>
                </a:lnTo>
                <a:lnTo>
                  <a:pt x="277" y="6"/>
                </a:lnTo>
                <a:lnTo>
                  <a:pt x="277" y="6"/>
                </a:lnTo>
                <a:lnTo>
                  <a:pt x="268" y="2"/>
                </a:lnTo>
                <a:lnTo>
                  <a:pt x="263" y="0"/>
                </a:lnTo>
                <a:lnTo>
                  <a:pt x="260" y="0"/>
                </a:lnTo>
                <a:lnTo>
                  <a:pt x="255" y="2"/>
                </a:lnTo>
                <a:lnTo>
                  <a:pt x="255" y="2"/>
                </a:lnTo>
                <a:lnTo>
                  <a:pt x="253" y="4"/>
                </a:lnTo>
                <a:lnTo>
                  <a:pt x="250" y="8"/>
                </a:lnTo>
                <a:lnTo>
                  <a:pt x="248" y="14"/>
                </a:lnTo>
                <a:lnTo>
                  <a:pt x="248" y="20"/>
                </a:lnTo>
                <a:lnTo>
                  <a:pt x="248" y="22"/>
                </a:lnTo>
                <a:lnTo>
                  <a:pt x="248" y="22"/>
                </a:lnTo>
                <a:lnTo>
                  <a:pt x="249" y="31"/>
                </a:lnTo>
                <a:lnTo>
                  <a:pt x="249" y="35"/>
                </a:lnTo>
                <a:lnTo>
                  <a:pt x="251" y="40"/>
                </a:lnTo>
                <a:lnTo>
                  <a:pt x="251" y="40"/>
                </a:lnTo>
                <a:lnTo>
                  <a:pt x="253" y="43"/>
                </a:lnTo>
                <a:lnTo>
                  <a:pt x="254" y="45"/>
                </a:lnTo>
                <a:lnTo>
                  <a:pt x="257" y="49"/>
                </a:lnTo>
                <a:lnTo>
                  <a:pt x="265" y="51"/>
                </a:lnTo>
                <a:lnTo>
                  <a:pt x="265" y="51"/>
                </a:lnTo>
                <a:lnTo>
                  <a:pt x="300" y="63"/>
                </a:lnTo>
                <a:lnTo>
                  <a:pt x="300" y="63"/>
                </a:lnTo>
                <a:lnTo>
                  <a:pt x="308" y="64"/>
                </a:lnTo>
                <a:lnTo>
                  <a:pt x="315" y="67"/>
                </a:lnTo>
                <a:lnTo>
                  <a:pt x="323" y="73"/>
                </a:lnTo>
                <a:lnTo>
                  <a:pt x="323" y="73"/>
                </a:lnTo>
                <a:lnTo>
                  <a:pt x="391" y="111"/>
                </a:lnTo>
                <a:lnTo>
                  <a:pt x="433" y="135"/>
                </a:lnTo>
                <a:lnTo>
                  <a:pt x="458" y="149"/>
                </a:lnTo>
                <a:lnTo>
                  <a:pt x="458" y="149"/>
                </a:lnTo>
                <a:lnTo>
                  <a:pt x="470" y="156"/>
                </a:lnTo>
                <a:lnTo>
                  <a:pt x="482" y="163"/>
                </a:lnTo>
                <a:lnTo>
                  <a:pt x="493" y="168"/>
                </a:lnTo>
                <a:lnTo>
                  <a:pt x="500" y="172"/>
                </a:lnTo>
                <a:lnTo>
                  <a:pt x="500" y="172"/>
                </a:lnTo>
                <a:lnTo>
                  <a:pt x="510" y="179"/>
                </a:lnTo>
                <a:lnTo>
                  <a:pt x="517" y="183"/>
                </a:lnTo>
                <a:lnTo>
                  <a:pt x="517" y="183"/>
                </a:lnTo>
                <a:lnTo>
                  <a:pt x="519" y="189"/>
                </a:lnTo>
                <a:lnTo>
                  <a:pt x="522" y="192"/>
                </a:lnTo>
                <a:lnTo>
                  <a:pt x="524" y="196"/>
                </a:lnTo>
                <a:lnTo>
                  <a:pt x="524" y="196"/>
                </a:lnTo>
                <a:lnTo>
                  <a:pt x="547" y="209"/>
                </a:lnTo>
                <a:lnTo>
                  <a:pt x="562" y="217"/>
                </a:lnTo>
                <a:lnTo>
                  <a:pt x="574" y="224"/>
                </a:lnTo>
                <a:lnTo>
                  <a:pt x="574" y="224"/>
                </a:lnTo>
                <a:lnTo>
                  <a:pt x="587" y="233"/>
                </a:lnTo>
                <a:lnTo>
                  <a:pt x="605" y="244"/>
                </a:lnTo>
                <a:lnTo>
                  <a:pt x="628" y="256"/>
                </a:lnTo>
                <a:lnTo>
                  <a:pt x="628" y="256"/>
                </a:lnTo>
                <a:close/>
                <a:moveTo>
                  <a:pt x="139" y="434"/>
                </a:moveTo>
                <a:lnTo>
                  <a:pt x="139" y="434"/>
                </a:lnTo>
                <a:lnTo>
                  <a:pt x="168" y="434"/>
                </a:lnTo>
                <a:lnTo>
                  <a:pt x="198" y="435"/>
                </a:lnTo>
                <a:lnTo>
                  <a:pt x="234" y="436"/>
                </a:lnTo>
                <a:lnTo>
                  <a:pt x="234" y="436"/>
                </a:lnTo>
                <a:lnTo>
                  <a:pt x="296" y="442"/>
                </a:lnTo>
                <a:lnTo>
                  <a:pt x="322" y="445"/>
                </a:lnTo>
                <a:lnTo>
                  <a:pt x="351" y="449"/>
                </a:lnTo>
                <a:lnTo>
                  <a:pt x="351" y="449"/>
                </a:lnTo>
                <a:lnTo>
                  <a:pt x="383" y="455"/>
                </a:lnTo>
                <a:lnTo>
                  <a:pt x="414" y="462"/>
                </a:lnTo>
                <a:lnTo>
                  <a:pt x="456" y="471"/>
                </a:lnTo>
                <a:lnTo>
                  <a:pt x="456" y="471"/>
                </a:lnTo>
                <a:lnTo>
                  <a:pt x="464" y="473"/>
                </a:lnTo>
                <a:lnTo>
                  <a:pt x="470" y="477"/>
                </a:lnTo>
                <a:lnTo>
                  <a:pt x="476" y="482"/>
                </a:lnTo>
                <a:lnTo>
                  <a:pt x="476" y="482"/>
                </a:lnTo>
                <a:lnTo>
                  <a:pt x="475" y="485"/>
                </a:lnTo>
                <a:lnTo>
                  <a:pt x="475" y="489"/>
                </a:lnTo>
                <a:lnTo>
                  <a:pt x="476" y="490"/>
                </a:lnTo>
                <a:lnTo>
                  <a:pt x="479" y="490"/>
                </a:lnTo>
                <a:lnTo>
                  <a:pt x="479" y="490"/>
                </a:lnTo>
                <a:lnTo>
                  <a:pt x="500" y="492"/>
                </a:lnTo>
                <a:lnTo>
                  <a:pt x="512" y="494"/>
                </a:lnTo>
                <a:lnTo>
                  <a:pt x="518" y="495"/>
                </a:lnTo>
                <a:lnTo>
                  <a:pt x="518" y="495"/>
                </a:lnTo>
                <a:lnTo>
                  <a:pt x="523" y="502"/>
                </a:lnTo>
                <a:lnTo>
                  <a:pt x="526" y="510"/>
                </a:lnTo>
                <a:lnTo>
                  <a:pt x="526" y="510"/>
                </a:lnTo>
                <a:lnTo>
                  <a:pt x="528" y="517"/>
                </a:lnTo>
                <a:lnTo>
                  <a:pt x="529" y="526"/>
                </a:lnTo>
                <a:lnTo>
                  <a:pt x="529" y="526"/>
                </a:lnTo>
                <a:lnTo>
                  <a:pt x="531" y="534"/>
                </a:lnTo>
                <a:lnTo>
                  <a:pt x="532" y="539"/>
                </a:lnTo>
                <a:lnTo>
                  <a:pt x="531" y="541"/>
                </a:lnTo>
                <a:lnTo>
                  <a:pt x="531" y="541"/>
                </a:lnTo>
                <a:lnTo>
                  <a:pt x="505" y="577"/>
                </a:lnTo>
                <a:lnTo>
                  <a:pt x="485" y="604"/>
                </a:lnTo>
                <a:lnTo>
                  <a:pt x="468" y="624"/>
                </a:lnTo>
                <a:lnTo>
                  <a:pt x="468" y="624"/>
                </a:lnTo>
                <a:lnTo>
                  <a:pt x="436" y="657"/>
                </a:lnTo>
                <a:lnTo>
                  <a:pt x="419" y="674"/>
                </a:lnTo>
                <a:lnTo>
                  <a:pt x="409" y="683"/>
                </a:lnTo>
                <a:lnTo>
                  <a:pt x="409" y="683"/>
                </a:lnTo>
                <a:lnTo>
                  <a:pt x="397" y="687"/>
                </a:lnTo>
                <a:lnTo>
                  <a:pt x="393" y="689"/>
                </a:lnTo>
                <a:lnTo>
                  <a:pt x="393" y="689"/>
                </a:lnTo>
                <a:lnTo>
                  <a:pt x="314" y="608"/>
                </a:lnTo>
                <a:lnTo>
                  <a:pt x="253" y="547"/>
                </a:lnTo>
                <a:lnTo>
                  <a:pt x="228" y="522"/>
                </a:lnTo>
                <a:lnTo>
                  <a:pt x="210" y="506"/>
                </a:lnTo>
                <a:lnTo>
                  <a:pt x="210" y="506"/>
                </a:lnTo>
                <a:lnTo>
                  <a:pt x="183" y="482"/>
                </a:lnTo>
                <a:lnTo>
                  <a:pt x="161" y="458"/>
                </a:lnTo>
                <a:lnTo>
                  <a:pt x="139" y="434"/>
                </a:lnTo>
                <a:lnTo>
                  <a:pt x="139" y="4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437A71BA-F288-49D7-B724-962E11D78B68}"/>
              </a:ext>
            </a:extLst>
          </p:cNvPr>
          <p:cNvSpPr>
            <a:spLocks/>
          </p:cNvSpPr>
          <p:nvPr/>
        </p:nvSpPr>
        <p:spPr bwMode="auto">
          <a:xfrm>
            <a:off x="4383283" y="2816337"/>
            <a:ext cx="1328999" cy="1556450"/>
          </a:xfrm>
          <a:custGeom>
            <a:avLst/>
            <a:gdLst>
              <a:gd name="T0" fmla="*/ 453 w 1005"/>
              <a:gd name="T1" fmla="*/ 123 h 1177"/>
              <a:gd name="T2" fmla="*/ 427 w 1005"/>
              <a:gd name="T3" fmla="*/ 137 h 1177"/>
              <a:gd name="T4" fmla="*/ 449 w 1005"/>
              <a:gd name="T5" fmla="*/ 146 h 1177"/>
              <a:gd name="T6" fmla="*/ 434 w 1005"/>
              <a:gd name="T7" fmla="*/ 170 h 1177"/>
              <a:gd name="T8" fmla="*/ 458 w 1005"/>
              <a:gd name="T9" fmla="*/ 171 h 1177"/>
              <a:gd name="T10" fmla="*/ 505 w 1005"/>
              <a:gd name="T11" fmla="*/ 220 h 1177"/>
              <a:gd name="T12" fmla="*/ 554 w 1005"/>
              <a:gd name="T13" fmla="*/ 283 h 1177"/>
              <a:gd name="T14" fmla="*/ 580 w 1005"/>
              <a:gd name="T15" fmla="*/ 307 h 1177"/>
              <a:gd name="T16" fmla="*/ 598 w 1005"/>
              <a:gd name="T17" fmla="*/ 348 h 1177"/>
              <a:gd name="T18" fmla="*/ 573 w 1005"/>
              <a:gd name="T19" fmla="*/ 373 h 1177"/>
              <a:gd name="T20" fmla="*/ 502 w 1005"/>
              <a:gd name="T21" fmla="*/ 356 h 1177"/>
              <a:gd name="T22" fmla="*/ 406 w 1005"/>
              <a:gd name="T23" fmla="*/ 362 h 1177"/>
              <a:gd name="T24" fmla="*/ 367 w 1005"/>
              <a:gd name="T25" fmla="*/ 367 h 1177"/>
              <a:gd name="T26" fmla="*/ 300 w 1005"/>
              <a:gd name="T27" fmla="*/ 338 h 1177"/>
              <a:gd name="T28" fmla="*/ 254 w 1005"/>
              <a:gd name="T29" fmla="*/ 330 h 1177"/>
              <a:gd name="T30" fmla="*/ 265 w 1005"/>
              <a:gd name="T31" fmla="*/ 356 h 1177"/>
              <a:gd name="T32" fmla="*/ 300 w 1005"/>
              <a:gd name="T33" fmla="*/ 393 h 1177"/>
              <a:gd name="T34" fmla="*/ 354 w 1005"/>
              <a:gd name="T35" fmla="*/ 430 h 1177"/>
              <a:gd name="T36" fmla="*/ 438 w 1005"/>
              <a:gd name="T37" fmla="*/ 448 h 1177"/>
              <a:gd name="T38" fmla="*/ 514 w 1005"/>
              <a:gd name="T39" fmla="*/ 490 h 1177"/>
              <a:gd name="T40" fmla="*/ 559 w 1005"/>
              <a:gd name="T41" fmla="*/ 534 h 1177"/>
              <a:gd name="T42" fmla="*/ 556 w 1005"/>
              <a:gd name="T43" fmla="*/ 577 h 1177"/>
              <a:gd name="T44" fmla="*/ 545 w 1005"/>
              <a:gd name="T45" fmla="*/ 611 h 1177"/>
              <a:gd name="T46" fmla="*/ 494 w 1005"/>
              <a:gd name="T47" fmla="*/ 670 h 1177"/>
              <a:gd name="T48" fmla="*/ 278 w 1005"/>
              <a:gd name="T49" fmla="*/ 472 h 1177"/>
              <a:gd name="T50" fmla="*/ 122 w 1005"/>
              <a:gd name="T51" fmla="*/ 72 h 1177"/>
              <a:gd name="T52" fmla="*/ 15 w 1005"/>
              <a:gd name="T53" fmla="*/ 0 h 1177"/>
              <a:gd name="T54" fmla="*/ 6 w 1005"/>
              <a:gd name="T55" fmla="*/ 107 h 1177"/>
              <a:gd name="T56" fmla="*/ 77 w 1005"/>
              <a:gd name="T57" fmla="*/ 607 h 1177"/>
              <a:gd name="T58" fmla="*/ 198 w 1005"/>
              <a:gd name="T59" fmla="*/ 882 h 1177"/>
              <a:gd name="T60" fmla="*/ 376 w 1005"/>
              <a:gd name="T61" fmla="*/ 1123 h 1177"/>
              <a:gd name="T62" fmla="*/ 453 w 1005"/>
              <a:gd name="T63" fmla="*/ 1166 h 1177"/>
              <a:gd name="T64" fmla="*/ 441 w 1005"/>
              <a:gd name="T65" fmla="*/ 905 h 1177"/>
              <a:gd name="T66" fmla="*/ 476 w 1005"/>
              <a:gd name="T67" fmla="*/ 833 h 1177"/>
              <a:gd name="T68" fmla="*/ 545 w 1005"/>
              <a:gd name="T69" fmla="*/ 738 h 1177"/>
              <a:gd name="T70" fmla="*/ 592 w 1005"/>
              <a:gd name="T71" fmla="*/ 684 h 1177"/>
              <a:gd name="T72" fmla="*/ 696 w 1005"/>
              <a:gd name="T73" fmla="*/ 570 h 1177"/>
              <a:gd name="T74" fmla="*/ 739 w 1005"/>
              <a:gd name="T75" fmla="*/ 453 h 1177"/>
              <a:gd name="T76" fmla="*/ 750 w 1005"/>
              <a:gd name="T77" fmla="*/ 363 h 1177"/>
              <a:gd name="T78" fmla="*/ 750 w 1005"/>
              <a:gd name="T79" fmla="*/ 213 h 1177"/>
              <a:gd name="T80" fmla="*/ 782 w 1005"/>
              <a:gd name="T81" fmla="*/ 161 h 1177"/>
              <a:gd name="T82" fmla="*/ 921 w 1005"/>
              <a:gd name="T83" fmla="*/ 110 h 1177"/>
              <a:gd name="T84" fmla="*/ 939 w 1005"/>
              <a:gd name="T85" fmla="*/ 161 h 1177"/>
              <a:gd name="T86" fmla="*/ 936 w 1005"/>
              <a:gd name="T87" fmla="*/ 211 h 1177"/>
              <a:gd name="T88" fmla="*/ 965 w 1005"/>
              <a:gd name="T89" fmla="*/ 194 h 1177"/>
              <a:gd name="T90" fmla="*/ 962 w 1005"/>
              <a:gd name="T91" fmla="*/ 233 h 1177"/>
              <a:gd name="T92" fmla="*/ 973 w 1005"/>
              <a:gd name="T93" fmla="*/ 241 h 1177"/>
              <a:gd name="T94" fmla="*/ 993 w 1005"/>
              <a:gd name="T95" fmla="*/ 231 h 1177"/>
              <a:gd name="T96" fmla="*/ 1000 w 1005"/>
              <a:gd name="T97" fmla="*/ 171 h 1177"/>
              <a:gd name="T98" fmla="*/ 966 w 1005"/>
              <a:gd name="T99" fmla="*/ 80 h 1177"/>
              <a:gd name="T100" fmla="*/ 915 w 1005"/>
              <a:gd name="T101" fmla="*/ 42 h 1177"/>
              <a:gd name="T102" fmla="*/ 849 w 1005"/>
              <a:gd name="T103" fmla="*/ 38 h 1177"/>
              <a:gd name="T104" fmla="*/ 804 w 1005"/>
              <a:gd name="T105" fmla="*/ 39 h 1177"/>
              <a:gd name="T106" fmla="*/ 750 w 1005"/>
              <a:gd name="T107" fmla="*/ 70 h 1177"/>
              <a:gd name="T108" fmla="*/ 689 w 1005"/>
              <a:gd name="T109" fmla="*/ 129 h 1177"/>
              <a:gd name="T110" fmla="*/ 646 w 1005"/>
              <a:gd name="T111" fmla="*/ 176 h 1177"/>
              <a:gd name="T112" fmla="*/ 633 w 1005"/>
              <a:gd name="T113" fmla="*/ 139 h 1177"/>
              <a:gd name="T114" fmla="*/ 592 w 1005"/>
              <a:gd name="T115" fmla="*/ 130 h 1177"/>
              <a:gd name="T116" fmla="*/ 554 w 1005"/>
              <a:gd name="T117" fmla="*/ 119 h 1177"/>
              <a:gd name="T118" fmla="*/ 528 w 1005"/>
              <a:gd name="T119" fmla="*/ 135 h 1177"/>
              <a:gd name="T120" fmla="*/ 513 w 1005"/>
              <a:gd name="T121" fmla="*/ 153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5" h="1177">
                <a:moveTo>
                  <a:pt x="501" y="158"/>
                </a:moveTo>
                <a:lnTo>
                  <a:pt x="501" y="158"/>
                </a:lnTo>
                <a:lnTo>
                  <a:pt x="496" y="152"/>
                </a:lnTo>
                <a:lnTo>
                  <a:pt x="491" y="146"/>
                </a:lnTo>
                <a:lnTo>
                  <a:pt x="483" y="139"/>
                </a:lnTo>
                <a:lnTo>
                  <a:pt x="483" y="139"/>
                </a:lnTo>
                <a:lnTo>
                  <a:pt x="474" y="131"/>
                </a:lnTo>
                <a:lnTo>
                  <a:pt x="453" y="123"/>
                </a:lnTo>
                <a:lnTo>
                  <a:pt x="453" y="123"/>
                </a:lnTo>
                <a:lnTo>
                  <a:pt x="436" y="117"/>
                </a:lnTo>
                <a:lnTo>
                  <a:pt x="421" y="115"/>
                </a:lnTo>
                <a:lnTo>
                  <a:pt x="413" y="115"/>
                </a:lnTo>
                <a:lnTo>
                  <a:pt x="412" y="115"/>
                </a:lnTo>
                <a:lnTo>
                  <a:pt x="413" y="116"/>
                </a:lnTo>
                <a:lnTo>
                  <a:pt x="413" y="116"/>
                </a:lnTo>
                <a:lnTo>
                  <a:pt x="445" y="131"/>
                </a:lnTo>
                <a:lnTo>
                  <a:pt x="427" y="137"/>
                </a:lnTo>
                <a:lnTo>
                  <a:pt x="427" y="137"/>
                </a:lnTo>
                <a:lnTo>
                  <a:pt x="424" y="146"/>
                </a:lnTo>
                <a:lnTo>
                  <a:pt x="422" y="152"/>
                </a:lnTo>
                <a:lnTo>
                  <a:pt x="422" y="154"/>
                </a:lnTo>
                <a:lnTo>
                  <a:pt x="424" y="155"/>
                </a:lnTo>
                <a:lnTo>
                  <a:pt x="424" y="155"/>
                </a:lnTo>
                <a:lnTo>
                  <a:pt x="427" y="154"/>
                </a:lnTo>
                <a:lnTo>
                  <a:pt x="432" y="150"/>
                </a:lnTo>
                <a:lnTo>
                  <a:pt x="438" y="146"/>
                </a:lnTo>
                <a:lnTo>
                  <a:pt x="449" y="146"/>
                </a:lnTo>
                <a:lnTo>
                  <a:pt x="449" y="146"/>
                </a:lnTo>
                <a:lnTo>
                  <a:pt x="449" y="148"/>
                </a:lnTo>
                <a:lnTo>
                  <a:pt x="450" y="153"/>
                </a:lnTo>
                <a:lnTo>
                  <a:pt x="450" y="153"/>
                </a:lnTo>
                <a:lnTo>
                  <a:pt x="449" y="155"/>
                </a:lnTo>
                <a:lnTo>
                  <a:pt x="445" y="160"/>
                </a:lnTo>
                <a:lnTo>
                  <a:pt x="441" y="165"/>
                </a:lnTo>
                <a:lnTo>
                  <a:pt x="441" y="165"/>
                </a:lnTo>
                <a:lnTo>
                  <a:pt x="434" y="170"/>
                </a:lnTo>
                <a:lnTo>
                  <a:pt x="431" y="173"/>
                </a:lnTo>
                <a:lnTo>
                  <a:pt x="431" y="174"/>
                </a:lnTo>
                <a:lnTo>
                  <a:pt x="432" y="176"/>
                </a:lnTo>
                <a:lnTo>
                  <a:pt x="432" y="176"/>
                </a:lnTo>
                <a:lnTo>
                  <a:pt x="436" y="177"/>
                </a:lnTo>
                <a:lnTo>
                  <a:pt x="439" y="177"/>
                </a:lnTo>
                <a:lnTo>
                  <a:pt x="447" y="174"/>
                </a:lnTo>
                <a:lnTo>
                  <a:pt x="458" y="171"/>
                </a:lnTo>
                <a:lnTo>
                  <a:pt x="458" y="171"/>
                </a:lnTo>
                <a:lnTo>
                  <a:pt x="462" y="172"/>
                </a:lnTo>
                <a:lnTo>
                  <a:pt x="467" y="174"/>
                </a:lnTo>
                <a:lnTo>
                  <a:pt x="473" y="179"/>
                </a:lnTo>
                <a:lnTo>
                  <a:pt x="506" y="197"/>
                </a:lnTo>
                <a:lnTo>
                  <a:pt x="506" y="215"/>
                </a:lnTo>
                <a:lnTo>
                  <a:pt x="506" y="215"/>
                </a:lnTo>
                <a:lnTo>
                  <a:pt x="506" y="216"/>
                </a:lnTo>
                <a:lnTo>
                  <a:pt x="505" y="217"/>
                </a:lnTo>
                <a:lnTo>
                  <a:pt x="505" y="220"/>
                </a:lnTo>
                <a:lnTo>
                  <a:pt x="508" y="226"/>
                </a:lnTo>
                <a:lnTo>
                  <a:pt x="508" y="226"/>
                </a:lnTo>
                <a:lnTo>
                  <a:pt x="513" y="234"/>
                </a:lnTo>
                <a:lnTo>
                  <a:pt x="517" y="238"/>
                </a:lnTo>
                <a:lnTo>
                  <a:pt x="525" y="246"/>
                </a:lnTo>
                <a:lnTo>
                  <a:pt x="525" y="246"/>
                </a:lnTo>
                <a:lnTo>
                  <a:pt x="538" y="262"/>
                </a:lnTo>
                <a:lnTo>
                  <a:pt x="548" y="274"/>
                </a:lnTo>
                <a:lnTo>
                  <a:pt x="554" y="283"/>
                </a:lnTo>
                <a:lnTo>
                  <a:pt x="554" y="283"/>
                </a:lnTo>
                <a:lnTo>
                  <a:pt x="557" y="289"/>
                </a:lnTo>
                <a:lnTo>
                  <a:pt x="561" y="293"/>
                </a:lnTo>
                <a:lnTo>
                  <a:pt x="568" y="300"/>
                </a:lnTo>
                <a:lnTo>
                  <a:pt x="568" y="300"/>
                </a:lnTo>
                <a:lnTo>
                  <a:pt x="571" y="304"/>
                </a:lnTo>
                <a:lnTo>
                  <a:pt x="572" y="306"/>
                </a:lnTo>
                <a:lnTo>
                  <a:pt x="574" y="307"/>
                </a:lnTo>
                <a:lnTo>
                  <a:pt x="580" y="307"/>
                </a:lnTo>
                <a:lnTo>
                  <a:pt x="580" y="307"/>
                </a:lnTo>
                <a:lnTo>
                  <a:pt x="589" y="304"/>
                </a:lnTo>
                <a:lnTo>
                  <a:pt x="596" y="300"/>
                </a:lnTo>
                <a:lnTo>
                  <a:pt x="603" y="294"/>
                </a:lnTo>
                <a:lnTo>
                  <a:pt x="609" y="308"/>
                </a:lnTo>
                <a:lnTo>
                  <a:pt x="609" y="308"/>
                </a:lnTo>
                <a:lnTo>
                  <a:pt x="605" y="325"/>
                </a:lnTo>
                <a:lnTo>
                  <a:pt x="602" y="338"/>
                </a:lnTo>
                <a:lnTo>
                  <a:pt x="598" y="348"/>
                </a:lnTo>
                <a:lnTo>
                  <a:pt x="598" y="348"/>
                </a:lnTo>
                <a:lnTo>
                  <a:pt x="592" y="359"/>
                </a:lnTo>
                <a:lnTo>
                  <a:pt x="589" y="363"/>
                </a:lnTo>
                <a:lnTo>
                  <a:pt x="586" y="367"/>
                </a:lnTo>
                <a:lnTo>
                  <a:pt x="586" y="367"/>
                </a:lnTo>
                <a:lnTo>
                  <a:pt x="583" y="369"/>
                </a:lnTo>
                <a:lnTo>
                  <a:pt x="580" y="372"/>
                </a:lnTo>
                <a:lnTo>
                  <a:pt x="577" y="373"/>
                </a:lnTo>
                <a:lnTo>
                  <a:pt x="573" y="373"/>
                </a:lnTo>
                <a:lnTo>
                  <a:pt x="568" y="373"/>
                </a:lnTo>
                <a:lnTo>
                  <a:pt x="561" y="372"/>
                </a:lnTo>
                <a:lnTo>
                  <a:pt x="553" y="368"/>
                </a:lnTo>
                <a:lnTo>
                  <a:pt x="553" y="368"/>
                </a:lnTo>
                <a:lnTo>
                  <a:pt x="524" y="359"/>
                </a:lnTo>
                <a:lnTo>
                  <a:pt x="517" y="356"/>
                </a:lnTo>
                <a:lnTo>
                  <a:pt x="512" y="356"/>
                </a:lnTo>
                <a:lnTo>
                  <a:pt x="512" y="356"/>
                </a:lnTo>
                <a:lnTo>
                  <a:pt x="502" y="356"/>
                </a:lnTo>
                <a:lnTo>
                  <a:pt x="499" y="357"/>
                </a:lnTo>
                <a:lnTo>
                  <a:pt x="495" y="359"/>
                </a:lnTo>
                <a:lnTo>
                  <a:pt x="495" y="359"/>
                </a:lnTo>
                <a:lnTo>
                  <a:pt x="489" y="368"/>
                </a:lnTo>
                <a:lnTo>
                  <a:pt x="486" y="375"/>
                </a:lnTo>
                <a:lnTo>
                  <a:pt x="486" y="375"/>
                </a:lnTo>
                <a:lnTo>
                  <a:pt x="457" y="371"/>
                </a:lnTo>
                <a:lnTo>
                  <a:pt x="431" y="366"/>
                </a:lnTo>
                <a:lnTo>
                  <a:pt x="406" y="362"/>
                </a:lnTo>
                <a:lnTo>
                  <a:pt x="406" y="362"/>
                </a:lnTo>
                <a:lnTo>
                  <a:pt x="396" y="361"/>
                </a:lnTo>
                <a:lnTo>
                  <a:pt x="389" y="361"/>
                </a:lnTo>
                <a:lnTo>
                  <a:pt x="384" y="362"/>
                </a:lnTo>
                <a:lnTo>
                  <a:pt x="381" y="363"/>
                </a:lnTo>
                <a:lnTo>
                  <a:pt x="375" y="366"/>
                </a:lnTo>
                <a:lnTo>
                  <a:pt x="371" y="367"/>
                </a:lnTo>
                <a:lnTo>
                  <a:pt x="367" y="367"/>
                </a:lnTo>
                <a:lnTo>
                  <a:pt x="367" y="367"/>
                </a:lnTo>
                <a:lnTo>
                  <a:pt x="355" y="366"/>
                </a:lnTo>
                <a:lnTo>
                  <a:pt x="343" y="362"/>
                </a:lnTo>
                <a:lnTo>
                  <a:pt x="333" y="360"/>
                </a:lnTo>
                <a:lnTo>
                  <a:pt x="327" y="356"/>
                </a:lnTo>
                <a:lnTo>
                  <a:pt x="327" y="356"/>
                </a:lnTo>
                <a:lnTo>
                  <a:pt x="316" y="350"/>
                </a:lnTo>
                <a:lnTo>
                  <a:pt x="309" y="345"/>
                </a:lnTo>
                <a:lnTo>
                  <a:pt x="300" y="338"/>
                </a:lnTo>
                <a:lnTo>
                  <a:pt x="300" y="338"/>
                </a:lnTo>
                <a:lnTo>
                  <a:pt x="293" y="330"/>
                </a:lnTo>
                <a:lnTo>
                  <a:pt x="287" y="325"/>
                </a:lnTo>
                <a:lnTo>
                  <a:pt x="285" y="324"/>
                </a:lnTo>
                <a:lnTo>
                  <a:pt x="280" y="323"/>
                </a:lnTo>
                <a:lnTo>
                  <a:pt x="268" y="324"/>
                </a:lnTo>
                <a:lnTo>
                  <a:pt x="268" y="324"/>
                </a:lnTo>
                <a:lnTo>
                  <a:pt x="261" y="326"/>
                </a:lnTo>
                <a:lnTo>
                  <a:pt x="256" y="327"/>
                </a:lnTo>
                <a:lnTo>
                  <a:pt x="254" y="330"/>
                </a:lnTo>
                <a:lnTo>
                  <a:pt x="251" y="332"/>
                </a:lnTo>
                <a:lnTo>
                  <a:pt x="251" y="333"/>
                </a:lnTo>
                <a:lnTo>
                  <a:pt x="251" y="336"/>
                </a:lnTo>
                <a:lnTo>
                  <a:pt x="256" y="341"/>
                </a:lnTo>
                <a:lnTo>
                  <a:pt x="256" y="341"/>
                </a:lnTo>
                <a:lnTo>
                  <a:pt x="260" y="343"/>
                </a:lnTo>
                <a:lnTo>
                  <a:pt x="261" y="345"/>
                </a:lnTo>
                <a:lnTo>
                  <a:pt x="261" y="349"/>
                </a:lnTo>
                <a:lnTo>
                  <a:pt x="265" y="356"/>
                </a:lnTo>
                <a:lnTo>
                  <a:pt x="265" y="356"/>
                </a:lnTo>
                <a:lnTo>
                  <a:pt x="272" y="369"/>
                </a:lnTo>
                <a:lnTo>
                  <a:pt x="275" y="374"/>
                </a:lnTo>
                <a:lnTo>
                  <a:pt x="280" y="379"/>
                </a:lnTo>
                <a:lnTo>
                  <a:pt x="280" y="379"/>
                </a:lnTo>
                <a:lnTo>
                  <a:pt x="286" y="384"/>
                </a:lnTo>
                <a:lnTo>
                  <a:pt x="291" y="387"/>
                </a:lnTo>
                <a:lnTo>
                  <a:pt x="294" y="390"/>
                </a:lnTo>
                <a:lnTo>
                  <a:pt x="300" y="393"/>
                </a:lnTo>
                <a:lnTo>
                  <a:pt x="300" y="393"/>
                </a:lnTo>
                <a:lnTo>
                  <a:pt x="304" y="397"/>
                </a:lnTo>
                <a:lnTo>
                  <a:pt x="304" y="399"/>
                </a:lnTo>
                <a:lnTo>
                  <a:pt x="308" y="403"/>
                </a:lnTo>
                <a:lnTo>
                  <a:pt x="320" y="411"/>
                </a:lnTo>
                <a:lnTo>
                  <a:pt x="320" y="411"/>
                </a:lnTo>
                <a:lnTo>
                  <a:pt x="339" y="423"/>
                </a:lnTo>
                <a:lnTo>
                  <a:pt x="354" y="430"/>
                </a:lnTo>
                <a:lnTo>
                  <a:pt x="354" y="430"/>
                </a:lnTo>
                <a:lnTo>
                  <a:pt x="361" y="433"/>
                </a:lnTo>
                <a:lnTo>
                  <a:pt x="367" y="434"/>
                </a:lnTo>
                <a:lnTo>
                  <a:pt x="379" y="434"/>
                </a:lnTo>
                <a:lnTo>
                  <a:pt x="395" y="435"/>
                </a:lnTo>
                <a:lnTo>
                  <a:pt x="406" y="436"/>
                </a:lnTo>
                <a:lnTo>
                  <a:pt x="418" y="440"/>
                </a:lnTo>
                <a:lnTo>
                  <a:pt x="418" y="440"/>
                </a:lnTo>
                <a:lnTo>
                  <a:pt x="430" y="443"/>
                </a:lnTo>
                <a:lnTo>
                  <a:pt x="438" y="448"/>
                </a:lnTo>
                <a:lnTo>
                  <a:pt x="444" y="453"/>
                </a:lnTo>
                <a:lnTo>
                  <a:pt x="450" y="458"/>
                </a:lnTo>
                <a:lnTo>
                  <a:pt x="455" y="463"/>
                </a:lnTo>
                <a:lnTo>
                  <a:pt x="462" y="467"/>
                </a:lnTo>
                <a:lnTo>
                  <a:pt x="470" y="473"/>
                </a:lnTo>
                <a:lnTo>
                  <a:pt x="483" y="478"/>
                </a:lnTo>
                <a:lnTo>
                  <a:pt x="483" y="478"/>
                </a:lnTo>
                <a:lnTo>
                  <a:pt x="496" y="483"/>
                </a:lnTo>
                <a:lnTo>
                  <a:pt x="514" y="490"/>
                </a:lnTo>
                <a:lnTo>
                  <a:pt x="530" y="497"/>
                </a:lnTo>
                <a:lnTo>
                  <a:pt x="536" y="501"/>
                </a:lnTo>
                <a:lnTo>
                  <a:pt x="540" y="504"/>
                </a:lnTo>
                <a:lnTo>
                  <a:pt x="540" y="504"/>
                </a:lnTo>
                <a:lnTo>
                  <a:pt x="547" y="516"/>
                </a:lnTo>
                <a:lnTo>
                  <a:pt x="554" y="532"/>
                </a:lnTo>
                <a:lnTo>
                  <a:pt x="554" y="532"/>
                </a:lnTo>
                <a:lnTo>
                  <a:pt x="556" y="534"/>
                </a:lnTo>
                <a:lnTo>
                  <a:pt x="559" y="534"/>
                </a:lnTo>
                <a:lnTo>
                  <a:pt x="565" y="533"/>
                </a:lnTo>
                <a:lnTo>
                  <a:pt x="567" y="533"/>
                </a:lnTo>
                <a:lnTo>
                  <a:pt x="568" y="536"/>
                </a:lnTo>
                <a:lnTo>
                  <a:pt x="568" y="540"/>
                </a:lnTo>
                <a:lnTo>
                  <a:pt x="566" y="551"/>
                </a:lnTo>
                <a:lnTo>
                  <a:pt x="566" y="551"/>
                </a:lnTo>
                <a:lnTo>
                  <a:pt x="563" y="562"/>
                </a:lnTo>
                <a:lnTo>
                  <a:pt x="560" y="570"/>
                </a:lnTo>
                <a:lnTo>
                  <a:pt x="556" y="577"/>
                </a:lnTo>
                <a:lnTo>
                  <a:pt x="553" y="582"/>
                </a:lnTo>
                <a:lnTo>
                  <a:pt x="545" y="588"/>
                </a:lnTo>
                <a:lnTo>
                  <a:pt x="544" y="591"/>
                </a:lnTo>
                <a:lnTo>
                  <a:pt x="543" y="593"/>
                </a:lnTo>
                <a:lnTo>
                  <a:pt x="543" y="593"/>
                </a:lnTo>
                <a:lnTo>
                  <a:pt x="544" y="599"/>
                </a:lnTo>
                <a:lnTo>
                  <a:pt x="545" y="605"/>
                </a:lnTo>
                <a:lnTo>
                  <a:pt x="547" y="610"/>
                </a:lnTo>
                <a:lnTo>
                  <a:pt x="545" y="611"/>
                </a:lnTo>
                <a:lnTo>
                  <a:pt x="545" y="613"/>
                </a:lnTo>
                <a:lnTo>
                  <a:pt x="545" y="613"/>
                </a:lnTo>
                <a:lnTo>
                  <a:pt x="530" y="625"/>
                </a:lnTo>
                <a:lnTo>
                  <a:pt x="512" y="641"/>
                </a:lnTo>
                <a:lnTo>
                  <a:pt x="512" y="641"/>
                </a:lnTo>
                <a:lnTo>
                  <a:pt x="506" y="647"/>
                </a:lnTo>
                <a:lnTo>
                  <a:pt x="502" y="653"/>
                </a:lnTo>
                <a:lnTo>
                  <a:pt x="494" y="670"/>
                </a:lnTo>
                <a:lnTo>
                  <a:pt x="494" y="670"/>
                </a:lnTo>
                <a:lnTo>
                  <a:pt x="473" y="725"/>
                </a:lnTo>
                <a:lnTo>
                  <a:pt x="453" y="780"/>
                </a:lnTo>
                <a:lnTo>
                  <a:pt x="453" y="780"/>
                </a:lnTo>
                <a:lnTo>
                  <a:pt x="447" y="792"/>
                </a:lnTo>
                <a:lnTo>
                  <a:pt x="438" y="808"/>
                </a:lnTo>
                <a:lnTo>
                  <a:pt x="425" y="829"/>
                </a:lnTo>
                <a:lnTo>
                  <a:pt x="425" y="829"/>
                </a:lnTo>
                <a:lnTo>
                  <a:pt x="341" y="625"/>
                </a:lnTo>
                <a:lnTo>
                  <a:pt x="278" y="472"/>
                </a:lnTo>
                <a:lnTo>
                  <a:pt x="237" y="375"/>
                </a:lnTo>
                <a:lnTo>
                  <a:pt x="237" y="375"/>
                </a:lnTo>
                <a:lnTo>
                  <a:pt x="225" y="347"/>
                </a:lnTo>
                <a:lnTo>
                  <a:pt x="211" y="305"/>
                </a:lnTo>
                <a:lnTo>
                  <a:pt x="177" y="204"/>
                </a:lnTo>
                <a:lnTo>
                  <a:pt x="158" y="153"/>
                </a:lnTo>
                <a:lnTo>
                  <a:pt x="140" y="107"/>
                </a:lnTo>
                <a:lnTo>
                  <a:pt x="131" y="88"/>
                </a:lnTo>
                <a:lnTo>
                  <a:pt x="122" y="72"/>
                </a:lnTo>
                <a:lnTo>
                  <a:pt x="114" y="58"/>
                </a:lnTo>
                <a:lnTo>
                  <a:pt x="107" y="49"/>
                </a:lnTo>
                <a:lnTo>
                  <a:pt x="107" y="49"/>
                </a:lnTo>
                <a:lnTo>
                  <a:pt x="90" y="34"/>
                </a:lnTo>
                <a:lnTo>
                  <a:pt x="73" y="23"/>
                </a:lnTo>
                <a:lnTo>
                  <a:pt x="57" y="13"/>
                </a:lnTo>
                <a:lnTo>
                  <a:pt x="41" y="6"/>
                </a:lnTo>
                <a:lnTo>
                  <a:pt x="27" y="1"/>
                </a:lnTo>
                <a:lnTo>
                  <a:pt x="15" y="0"/>
                </a:lnTo>
                <a:lnTo>
                  <a:pt x="10" y="0"/>
                </a:lnTo>
                <a:lnTo>
                  <a:pt x="6" y="1"/>
                </a:lnTo>
                <a:lnTo>
                  <a:pt x="4" y="3"/>
                </a:lnTo>
                <a:lnTo>
                  <a:pt x="3" y="6"/>
                </a:lnTo>
                <a:lnTo>
                  <a:pt x="3" y="6"/>
                </a:lnTo>
                <a:lnTo>
                  <a:pt x="0" y="15"/>
                </a:lnTo>
                <a:lnTo>
                  <a:pt x="0" y="28"/>
                </a:lnTo>
                <a:lnTo>
                  <a:pt x="3" y="66"/>
                </a:lnTo>
                <a:lnTo>
                  <a:pt x="6" y="107"/>
                </a:lnTo>
                <a:lnTo>
                  <a:pt x="12" y="149"/>
                </a:lnTo>
                <a:lnTo>
                  <a:pt x="12" y="149"/>
                </a:lnTo>
                <a:lnTo>
                  <a:pt x="17" y="185"/>
                </a:lnTo>
                <a:lnTo>
                  <a:pt x="25" y="249"/>
                </a:lnTo>
                <a:lnTo>
                  <a:pt x="35" y="331"/>
                </a:lnTo>
                <a:lnTo>
                  <a:pt x="47" y="424"/>
                </a:lnTo>
                <a:lnTo>
                  <a:pt x="61" y="519"/>
                </a:lnTo>
                <a:lnTo>
                  <a:pt x="68" y="564"/>
                </a:lnTo>
                <a:lnTo>
                  <a:pt x="77" y="607"/>
                </a:lnTo>
                <a:lnTo>
                  <a:pt x="85" y="647"/>
                </a:lnTo>
                <a:lnTo>
                  <a:pt x="94" y="682"/>
                </a:lnTo>
                <a:lnTo>
                  <a:pt x="102" y="709"/>
                </a:lnTo>
                <a:lnTo>
                  <a:pt x="107" y="721"/>
                </a:lnTo>
                <a:lnTo>
                  <a:pt x="112" y="732"/>
                </a:lnTo>
                <a:lnTo>
                  <a:pt x="112" y="732"/>
                </a:lnTo>
                <a:lnTo>
                  <a:pt x="134" y="774"/>
                </a:lnTo>
                <a:lnTo>
                  <a:pt x="163" y="825"/>
                </a:lnTo>
                <a:lnTo>
                  <a:pt x="198" y="882"/>
                </a:lnTo>
                <a:lnTo>
                  <a:pt x="235" y="942"/>
                </a:lnTo>
                <a:lnTo>
                  <a:pt x="273" y="1000"/>
                </a:lnTo>
                <a:lnTo>
                  <a:pt x="292" y="1026"/>
                </a:lnTo>
                <a:lnTo>
                  <a:pt x="310" y="1051"/>
                </a:lnTo>
                <a:lnTo>
                  <a:pt x="328" y="1074"/>
                </a:lnTo>
                <a:lnTo>
                  <a:pt x="346" y="1094"/>
                </a:lnTo>
                <a:lnTo>
                  <a:pt x="361" y="1110"/>
                </a:lnTo>
                <a:lnTo>
                  <a:pt x="376" y="1123"/>
                </a:lnTo>
                <a:lnTo>
                  <a:pt x="376" y="1123"/>
                </a:lnTo>
                <a:lnTo>
                  <a:pt x="400" y="1141"/>
                </a:lnTo>
                <a:lnTo>
                  <a:pt x="419" y="1155"/>
                </a:lnTo>
                <a:lnTo>
                  <a:pt x="440" y="1173"/>
                </a:lnTo>
                <a:lnTo>
                  <a:pt x="445" y="1177"/>
                </a:lnTo>
                <a:lnTo>
                  <a:pt x="447" y="1177"/>
                </a:lnTo>
                <a:lnTo>
                  <a:pt x="449" y="1177"/>
                </a:lnTo>
                <a:lnTo>
                  <a:pt x="451" y="1173"/>
                </a:lnTo>
                <a:lnTo>
                  <a:pt x="453" y="1166"/>
                </a:lnTo>
                <a:lnTo>
                  <a:pt x="453" y="1166"/>
                </a:lnTo>
                <a:lnTo>
                  <a:pt x="455" y="1160"/>
                </a:lnTo>
                <a:lnTo>
                  <a:pt x="455" y="1149"/>
                </a:lnTo>
                <a:lnTo>
                  <a:pt x="453" y="1117"/>
                </a:lnTo>
                <a:lnTo>
                  <a:pt x="450" y="1075"/>
                </a:lnTo>
                <a:lnTo>
                  <a:pt x="446" y="1030"/>
                </a:lnTo>
                <a:lnTo>
                  <a:pt x="438" y="946"/>
                </a:lnTo>
                <a:lnTo>
                  <a:pt x="434" y="909"/>
                </a:lnTo>
                <a:lnTo>
                  <a:pt x="434" y="909"/>
                </a:lnTo>
                <a:lnTo>
                  <a:pt x="441" y="905"/>
                </a:lnTo>
                <a:lnTo>
                  <a:pt x="447" y="902"/>
                </a:lnTo>
                <a:lnTo>
                  <a:pt x="452" y="898"/>
                </a:lnTo>
                <a:lnTo>
                  <a:pt x="452" y="898"/>
                </a:lnTo>
                <a:lnTo>
                  <a:pt x="455" y="888"/>
                </a:lnTo>
                <a:lnTo>
                  <a:pt x="458" y="873"/>
                </a:lnTo>
                <a:lnTo>
                  <a:pt x="462" y="863"/>
                </a:lnTo>
                <a:lnTo>
                  <a:pt x="465" y="853"/>
                </a:lnTo>
                <a:lnTo>
                  <a:pt x="470" y="843"/>
                </a:lnTo>
                <a:lnTo>
                  <a:pt x="476" y="833"/>
                </a:lnTo>
                <a:lnTo>
                  <a:pt x="476" y="833"/>
                </a:lnTo>
                <a:lnTo>
                  <a:pt x="486" y="821"/>
                </a:lnTo>
                <a:lnTo>
                  <a:pt x="491" y="813"/>
                </a:lnTo>
                <a:lnTo>
                  <a:pt x="498" y="803"/>
                </a:lnTo>
                <a:lnTo>
                  <a:pt x="513" y="786"/>
                </a:lnTo>
                <a:lnTo>
                  <a:pt x="513" y="786"/>
                </a:lnTo>
                <a:lnTo>
                  <a:pt x="524" y="772"/>
                </a:lnTo>
                <a:lnTo>
                  <a:pt x="535" y="756"/>
                </a:lnTo>
                <a:lnTo>
                  <a:pt x="545" y="738"/>
                </a:lnTo>
                <a:lnTo>
                  <a:pt x="556" y="720"/>
                </a:lnTo>
                <a:lnTo>
                  <a:pt x="571" y="691"/>
                </a:lnTo>
                <a:lnTo>
                  <a:pt x="577" y="678"/>
                </a:lnTo>
                <a:lnTo>
                  <a:pt x="577" y="678"/>
                </a:lnTo>
                <a:lnTo>
                  <a:pt x="578" y="679"/>
                </a:lnTo>
                <a:lnTo>
                  <a:pt x="581" y="683"/>
                </a:lnTo>
                <a:lnTo>
                  <a:pt x="586" y="684"/>
                </a:lnTo>
                <a:lnTo>
                  <a:pt x="589" y="684"/>
                </a:lnTo>
                <a:lnTo>
                  <a:pt x="592" y="684"/>
                </a:lnTo>
                <a:lnTo>
                  <a:pt x="592" y="684"/>
                </a:lnTo>
                <a:lnTo>
                  <a:pt x="599" y="679"/>
                </a:lnTo>
                <a:lnTo>
                  <a:pt x="610" y="670"/>
                </a:lnTo>
                <a:lnTo>
                  <a:pt x="639" y="643"/>
                </a:lnTo>
                <a:lnTo>
                  <a:pt x="666" y="616"/>
                </a:lnTo>
                <a:lnTo>
                  <a:pt x="679" y="603"/>
                </a:lnTo>
                <a:lnTo>
                  <a:pt x="679" y="603"/>
                </a:lnTo>
                <a:lnTo>
                  <a:pt x="696" y="570"/>
                </a:lnTo>
                <a:lnTo>
                  <a:pt x="696" y="570"/>
                </a:lnTo>
                <a:lnTo>
                  <a:pt x="707" y="561"/>
                </a:lnTo>
                <a:lnTo>
                  <a:pt x="725" y="545"/>
                </a:lnTo>
                <a:lnTo>
                  <a:pt x="725" y="545"/>
                </a:lnTo>
                <a:lnTo>
                  <a:pt x="728" y="539"/>
                </a:lnTo>
                <a:lnTo>
                  <a:pt x="731" y="528"/>
                </a:lnTo>
                <a:lnTo>
                  <a:pt x="736" y="500"/>
                </a:lnTo>
                <a:lnTo>
                  <a:pt x="738" y="471"/>
                </a:lnTo>
                <a:lnTo>
                  <a:pt x="739" y="453"/>
                </a:lnTo>
                <a:lnTo>
                  <a:pt x="739" y="453"/>
                </a:lnTo>
                <a:lnTo>
                  <a:pt x="739" y="449"/>
                </a:lnTo>
                <a:lnTo>
                  <a:pt x="742" y="442"/>
                </a:lnTo>
                <a:lnTo>
                  <a:pt x="746" y="428"/>
                </a:lnTo>
                <a:lnTo>
                  <a:pt x="751" y="410"/>
                </a:lnTo>
                <a:lnTo>
                  <a:pt x="752" y="399"/>
                </a:lnTo>
                <a:lnTo>
                  <a:pt x="754" y="390"/>
                </a:lnTo>
                <a:lnTo>
                  <a:pt x="754" y="390"/>
                </a:lnTo>
                <a:lnTo>
                  <a:pt x="752" y="378"/>
                </a:lnTo>
                <a:lnTo>
                  <a:pt x="750" y="363"/>
                </a:lnTo>
                <a:lnTo>
                  <a:pt x="744" y="329"/>
                </a:lnTo>
                <a:lnTo>
                  <a:pt x="737" y="296"/>
                </a:lnTo>
                <a:lnTo>
                  <a:pt x="733" y="278"/>
                </a:lnTo>
                <a:lnTo>
                  <a:pt x="733" y="278"/>
                </a:lnTo>
                <a:lnTo>
                  <a:pt x="736" y="265"/>
                </a:lnTo>
                <a:lnTo>
                  <a:pt x="742" y="245"/>
                </a:lnTo>
                <a:lnTo>
                  <a:pt x="750" y="220"/>
                </a:lnTo>
                <a:lnTo>
                  <a:pt x="750" y="220"/>
                </a:lnTo>
                <a:lnTo>
                  <a:pt x="750" y="213"/>
                </a:lnTo>
                <a:lnTo>
                  <a:pt x="751" y="196"/>
                </a:lnTo>
                <a:lnTo>
                  <a:pt x="754" y="186"/>
                </a:lnTo>
                <a:lnTo>
                  <a:pt x="756" y="178"/>
                </a:lnTo>
                <a:lnTo>
                  <a:pt x="761" y="171"/>
                </a:lnTo>
                <a:lnTo>
                  <a:pt x="764" y="168"/>
                </a:lnTo>
                <a:lnTo>
                  <a:pt x="767" y="167"/>
                </a:lnTo>
                <a:lnTo>
                  <a:pt x="767" y="167"/>
                </a:lnTo>
                <a:lnTo>
                  <a:pt x="775" y="165"/>
                </a:lnTo>
                <a:lnTo>
                  <a:pt x="782" y="161"/>
                </a:lnTo>
                <a:lnTo>
                  <a:pt x="797" y="152"/>
                </a:lnTo>
                <a:lnTo>
                  <a:pt x="809" y="143"/>
                </a:lnTo>
                <a:lnTo>
                  <a:pt x="814" y="137"/>
                </a:lnTo>
                <a:lnTo>
                  <a:pt x="814" y="137"/>
                </a:lnTo>
                <a:lnTo>
                  <a:pt x="835" y="113"/>
                </a:lnTo>
                <a:lnTo>
                  <a:pt x="852" y="94"/>
                </a:lnTo>
                <a:lnTo>
                  <a:pt x="852" y="94"/>
                </a:lnTo>
                <a:lnTo>
                  <a:pt x="892" y="103"/>
                </a:lnTo>
                <a:lnTo>
                  <a:pt x="921" y="110"/>
                </a:lnTo>
                <a:lnTo>
                  <a:pt x="930" y="112"/>
                </a:lnTo>
                <a:lnTo>
                  <a:pt x="935" y="113"/>
                </a:lnTo>
                <a:lnTo>
                  <a:pt x="935" y="113"/>
                </a:lnTo>
                <a:lnTo>
                  <a:pt x="941" y="131"/>
                </a:lnTo>
                <a:lnTo>
                  <a:pt x="945" y="143"/>
                </a:lnTo>
                <a:lnTo>
                  <a:pt x="947" y="149"/>
                </a:lnTo>
                <a:lnTo>
                  <a:pt x="947" y="149"/>
                </a:lnTo>
                <a:lnTo>
                  <a:pt x="945" y="154"/>
                </a:lnTo>
                <a:lnTo>
                  <a:pt x="939" y="161"/>
                </a:lnTo>
                <a:lnTo>
                  <a:pt x="933" y="170"/>
                </a:lnTo>
                <a:lnTo>
                  <a:pt x="932" y="174"/>
                </a:lnTo>
                <a:lnTo>
                  <a:pt x="932" y="178"/>
                </a:lnTo>
                <a:lnTo>
                  <a:pt x="932" y="178"/>
                </a:lnTo>
                <a:lnTo>
                  <a:pt x="933" y="197"/>
                </a:lnTo>
                <a:lnTo>
                  <a:pt x="934" y="207"/>
                </a:lnTo>
                <a:lnTo>
                  <a:pt x="935" y="210"/>
                </a:lnTo>
                <a:lnTo>
                  <a:pt x="936" y="211"/>
                </a:lnTo>
                <a:lnTo>
                  <a:pt x="936" y="211"/>
                </a:lnTo>
                <a:lnTo>
                  <a:pt x="938" y="210"/>
                </a:lnTo>
                <a:lnTo>
                  <a:pt x="940" y="208"/>
                </a:lnTo>
                <a:lnTo>
                  <a:pt x="946" y="197"/>
                </a:lnTo>
                <a:lnTo>
                  <a:pt x="952" y="182"/>
                </a:lnTo>
                <a:lnTo>
                  <a:pt x="952" y="182"/>
                </a:lnTo>
                <a:lnTo>
                  <a:pt x="958" y="185"/>
                </a:lnTo>
                <a:lnTo>
                  <a:pt x="962" y="190"/>
                </a:lnTo>
                <a:lnTo>
                  <a:pt x="965" y="194"/>
                </a:lnTo>
                <a:lnTo>
                  <a:pt x="965" y="194"/>
                </a:lnTo>
                <a:lnTo>
                  <a:pt x="965" y="197"/>
                </a:lnTo>
                <a:lnTo>
                  <a:pt x="964" y="202"/>
                </a:lnTo>
                <a:lnTo>
                  <a:pt x="960" y="215"/>
                </a:lnTo>
                <a:lnTo>
                  <a:pt x="958" y="228"/>
                </a:lnTo>
                <a:lnTo>
                  <a:pt x="958" y="233"/>
                </a:lnTo>
                <a:lnTo>
                  <a:pt x="958" y="234"/>
                </a:lnTo>
                <a:lnTo>
                  <a:pt x="959" y="234"/>
                </a:lnTo>
                <a:lnTo>
                  <a:pt x="959" y="234"/>
                </a:lnTo>
                <a:lnTo>
                  <a:pt x="962" y="233"/>
                </a:lnTo>
                <a:lnTo>
                  <a:pt x="965" y="231"/>
                </a:lnTo>
                <a:lnTo>
                  <a:pt x="970" y="222"/>
                </a:lnTo>
                <a:lnTo>
                  <a:pt x="975" y="209"/>
                </a:lnTo>
                <a:lnTo>
                  <a:pt x="975" y="209"/>
                </a:lnTo>
                <a:lnTo>
                  <a:pt x="972" y="226"/>
                </a:lnTo>
                <a:lnTo>
                  <a:pt x="972" y="237"/>
                </a:lnTo>
                <a:lnTo>
                  <a:pt x="972" y="240"/>
                </a:lnTo>
                <a:lnTo>
                  <a:pt x="973" y="241"/>
                </a:lnTo>
                <a:lnTo>
                  <a:pt x="973" y="241"/>
                </a:lnTo>
                <a:lnTo>
                  <a:pt x="976" y="240"/>
                </a:lnTo>
                <a:lnTo>
                  <a:pt x="978" y="235"/>
                </a:lnTo>
                <a:lnTo>
                  <a:pt x="983" y="222"/>
                </a:lnTo>
                <a:lnTo>
                  <a:pt x="989" y="204"/>
                </a:lnTo>
                <a:lnTo>
                  <a:pt x="989" y="204"/>
                </a:lnTo>
                <a:lnTo>
                  <a:pt x="989" y="219"/>
                </a:lnTo>
                <a:lnTo>
                  <a:pt x="990" y="228"/>
                </a:lnTo>
                <a:lnTo>
                  <a:pt x="991" y="231"/>
                </a:lnTo>
                <a:lnTo>
                  <a:pt x="993" y="231"/>
                </a:lnTo>
                <a:lnTo>
                  <a:pt x="993" y="231"/>
                </a:lnTo>
                <a:lnTo>
                  <a:pt x="995" y="228"/>
                </a:lnTo>
                <a:lnTo>
                  <a:pt x="997" y="223"/>
                </a:lnTo>
                <a:lnTo>
                  <a:pt x="1002" y="210"/>
                </a:lnTo>
                <a:lnTo>
                  <a:pt x="1005" y="195"/>
                </a:lnTo>
                <a:lnTo>
                  <a:pt x="1005" y="188"/>
                </a:lnTo>
                <a:lnTo>
                  <a:pt x="1003" y="182"/>
                </a:lnTo>
                <a:lnTo>
                  <a:pt x="1003" y="182"/>
                </a:lnTo>
                <a:lnTo>
                  <a:pt x="1000" y="171"/>
                </a:lnTo>
                <a:lnTo>
                  <a:pt x="995" y="160"/>
                </a:lnTo>
                <a:lnTo>
                  <a:pt x="991" y="152"/>
                </a:lnTo>
                <a:lnTo>
                  <a:pt x="989" y="146"/>
                </a:lnTo>
                <a:lnTo>
                  <a:pt x="989" y="146"/>
                </a:lnTo>
                <a:lnTo>
                  <a:pt x="985" y="134"/>
                </a:lnTo>
                <a:lnTo>
                  <a:pt x="979" y="115"/>
                </a:lnTo>
                <a:lnTo>
                  <a:pt x="971" y="93"/>
                </a:lnTo>
                <a:lnTo>
                  <a:pt x="966" y="80"/>
                </a:lnTo>
                <a:lnTo>
                  <a:pt x="966" y="80"/>
                </a:lnTo>
                <a:lnTo>
                  <a:pt x="965" y="75"/>
                </a:lnTo>
                <a:lnTo>
                  <a:pt x="964" y="70"/>
                </a:lnTo>
                <a:lnTo>
                  <a:pt x="962" y="67"/>
                </a:lnTo>
                <a:lnTo>
                  <a:pt x="958" y="63"/>
                </a:lnTo>
                <a:lnTo>
                  <a:pt x="945" y="54"/>
                </a:lnTo>
                <a:lnTo>
                  <a:pt x="945" y="54"/>
                </a:lnTo>
                <a:lnTo>
                  <a:pt x="935" y="49"/>
                </a:lnTo>
                <a:lnTo>
                  <a:pt x="926" y="44"/>
                </a:lnTo>
                <a:lnTo>
                  <a:pt x="915" y="42"/>
                </a:lnTo>
                <a:lnTo>
                  <a:pt x="905" y="39"/>
                </a:lnTo>
                <a:lnTo>
                  <a:pt x="890" y="37"/>
                </a:lnTo>
                <a:lnTo>
                  <a:pt x="884" y="36"/>
                </a:lnTo>
                <a:lnTo>
                  <a:pt x="884" y="36"/>
                </a:lnTo>
                <a:lnTo>
                  <a:pt x="877" y="37"/>
                </a:lnTo>
                <a:lnTo>
                  <a:pt x="861" y="36"/>
                </a:lnTo>
                <a:lnTo>
                  <a:pt x="861" y="36"/>
                </a:lnTo>
                <a:lnTo>
                  <a:pt x="855" y="37"/>
                </a:lnTo>
                <a:lnTo>
                  <a:pt x="849" y="38"/>
                </a:lnTo>
                <a:lnTo>
                  <a:pt x="835" y="44"/>
                </a:lnTo>
                <a:lnTo>
                  <a:pt x="822" y="49"/>
                </a:lnTo>
                <a:lnTo>
                  <a:pt x="817" y="50"/>
                </a:lnTo>
                <a:lnTo>
                  <a:pt x="814" y="50"/>
                </a:lnTo>
                <a:lnTo>
                  <a:pt x="814" y="50"/>
                </a:lnTo>
                <a:lnTo>
                  <a:pt x="813" y="48"/>
                </a:lnTo>
                <a:lnTo>
                  <a:pt x="810" y="43"/>
                </a:lnTo>
                <a:lnTo>
                  <a:pt x="807" y="40"/>
                </a:lnTo>
                <a:lnTo>
                  <a:pt x="804" y="39"/>
                </a:lnTo>
                <a:lnTo>
                  <a:pt x="799" y="38"/>
                </a:lnTo>
                <a:lnTo>
                  <a:pt x="794" y="38"/>
                </a:lnTo>
                <a:lnTo>
                  <a:pt x="794" y="38"/>
                </a:lnTo>
                <a:lnTo>
                  <a:pt x="782" y="39"/>
                </a:lnTo>
                <a:lnTo>
                  <a:pt x="775" y="40"/>
                </a:lnTo>
                <a:lnTo>
                  <a:pt x="770" y="44"/>
                </a:lnTo>
                <a:lnTo>
                  <a:pt x="765" y="50"/>
                </a:lnTo>
                <a:lnTo>
                  <a:pt x="765" y="50"/>
                </a:lnTo>
                <a:lnTo>
                  <a:pt x="750" y="70"/>
                </a:lnTo>
                <a:lnTo>
                  <a:pt x="742" y="81"/>
                </a:lnTo>
                <a:lnTo>
                  <a:pt x="732" y="89"/>
                </a:lnTo>
                <a:lnTo>
                  <a:pt x="732" y="89"/>
                </a:lnTo>
                <a:lnTo>
                  <a:pt x="721" y="98"/>
                </a:lnTo>
                <a:lnTo>
                  <a:pt x="710" y="110"/>
                </a:lnTo>
                <a:lnTo>
                  <a:pt x="699" y="119"/>
                </a:lnTo>
                <a:lnTo>
                  <a:pt x="691" y="127"/>
                </a:lnTo>
                <a:lnTo>
                  <a:pt x="691" y="127"/>
                </a:lnTo>
                <a:lnTo>
                  <a:pt x="689" y="129"/>
                </a:lnTo>
                <a:lnTo>
                  <a:pt x="687" y="131"/>
                </a:lnTo>
                <a:lnTo>
                  <a:pt x="681" y="140"/>
                </a:lnTo>
                <a:lnTo>
                  <a:pt x="672" y="158"/>
                </a:lnTo>
                <a:lnTo>
                  <a:pt x="672" y="158"/>
                </a:lnTo>
                <a:lnTo>
                  <a:pt x="670" y="161"/>
                </a:lnTo>
                <a:lnTo>
                  <a:pt x="665" y="165"/>
                </a:lnTo>
                <a:lnTo>
                  <a:pt x="657" y="171"/>
                </a:lnTo>
                <a:lnTo>
                  <a:pt x="646" y="176"/>
                </a:lnTo>
                <a:lnTo>
                  <a:pt x="646" y="176"/>
                </a:lnTo>
                <a:lnTo>
                  <a:pt x="644" y="174"/>
                </a:lnTo>
                <a:lnTo>
                  <a:pt x="638" y="171"/>
                </a:lnTo>
                <a:lnTo>
                  <a:pt x="635" y="168"/>
                </a:lnTo>
                <a:lnTo>
                  <a:pt x="633" y="165"/>
                </a:lnTo>
                <a:lnTo>
                  <a:pt x="632" y="161"/>
                </a:lnTo>
                <a:lnTo>
                  <a:pt x="632" y="156"/>
                </a:lnTo>
                <a:lnTo>
                  <a:pt x="632" y="156"/>
                </a:lnTo>
                <a:lnTo>
                  <a:pt x="633" y="143"/>
                </a:lnTo>
                <a:lnTo>
                  <a:pt x="633" y="139"/>
                </a:lnTo>
                <a:lnTo>
                  <a:pt x="612" y="148"/>
                </a:lnTo>
                <a:lnTo>
                  <a:pt x="617" y="134"/>
                </a:lnTo>
                <a:lnTo>
                  <a:pt x="617" y="134"/>
                </a:lnTo>
                <a:lnTo>
                  <a:pt x="606" y="136"/>
                </a:lnTo>
                <a:lnTo>
                  <a:pt x="599" y="139"/>
                </a:lnTo>
                <a:lnTo>
                  <a:pt x="595" y="139"/>
                </a:lnTo>
                <a:lnTo>
                  <a:pt x="595" y="139"/>
                </a:lnTo>
                <a:lnTo>
                  <a:pt x="593" y="136"/>
                </a:lnTo>
                <a:lnTo>
                  <a:pt x="592" y="130"/>
                </a:lnTo>
                <a:lnTo>
                  <a:pt x="591" y="124"/>
                </a:lnTo>
                <a:lnTo>
                  <a:pt x="590" y="121"/>
                </a:lnTo>
                <a:lnTo>
                  <a:pt x="590" y="121"/>
                </a:lnTo>
                <a:lnTo>
                  <a:pt x="584" y="121"/>
                </a:lnTo>
                <a:lnTo>
                  <a:pt x="579" y="121"/>
                </a:lnTo>
                <a:lnTo>
                  <a:pt x="568" y="117"/>
                </a:lnTo>
                <a:lnTo>
                  <a:pt x="568" y="117"/>
                </a:lnTo>
                <a:lnTo>
                  <a:pt x="560" y="118"/>
                </a:lnTo>
                <a:lnTo>
                  <a:pt x="554" y="119"/>
                </a:lnTo>
                <a:lnTo>
                  <a:pt x="550" y="121"/>
                </a:lnTo>
                <a:lnTo>
                  <a:pt x="550" y="121"/>
                </a:lnTo>
                <a:lnTo>
                  <a:pt x="548" y="125"/>
                </a:lnTo>
                <a:lnTo>
                  <a:pt x="545" y="130"/>
                </a:lnTo>
                <a:lnTo>
                  <a:pt x="545" y="130"/>
                </a:lnTo>
                <a:lnTo>
                  <a:pt x="542" y="133"/>
                </a:lnTo>
                <a:lnTo>
                  <a:pt x="537" y="134"/>
                </a:lnTo>
                <a:lnTo>
                  <a:pt x="528" y="135"/>
                </a:lnTo>
                <a:lnTo>
                  <a:pt x="528" y="135"/>
                </a:lnTo>
                <a:lnTo>
                  <a:pt x="525" y="136"/>
                </a:lnTo>
                <a:lnTo>
                  <a:pt x="523" y="137"/>
                </a:lnTo>
                <a:lnTo>
                  <a:pt x="520" y="141"/>
                </a:lnTo>
                <a:lnTo>
                  <a:pt x="520" y="141"/>
                </a:lnTo>
                <a:lnTo>
                  <a:pt x="519" y="142"/>
                </a:lnTo>
                <a:lnTo>
                  <a:pt x="517" y="146"/>
                </a:lnTo>
                <a:lnTo>
                  <a:pt x="517" y="146"/>
                </a:lnTo>
                <a:lnTo>
                  <a:pt x="516" y="149"/>
                </a:lnTo>
                <a:lnTo>
                  <a:pt x="513" y="153"/>
                </a:lnTo>
                <a:lnTo>
                  <a:pt x="513" y="153"/>
                </a:lnTo>
                <a:lnTo>
                  <a:pt x="506" y="156"/>
                </a:lnTo>
                <a:lnTo>
                  <a:pt x="501" y="158"/>
                </a:lnTo>
                <a:lnTo>
                  <a:pt x="501" y="1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27FF551-4613-493B-B925-9537EF5EC9C8}"/>
              </a:ext>
            </a:extLst>
          </p:cNvPr>
          <p:cNvSpPr>
            <a:spLocks noEditPoints="1"/>
          </p:cNvSpPr>
          <p:nvPr/>
        </p:nvSpPr>
        <p:spPr bwMode="auto">
          <a:xfrm>
            <a:off x="6025948" y="3065629"/>
            <a:ext cx="1572071" cy="1117369"/>
          </a:xfrm>
          <a:custGeom>
            <a:avLst/>
            <a:gdLst>
              <a:gd name="T0" fmla="*/ 954 w 1338"/>
              <a:gd name="T1" fmla="*/ 231 h 951"/>
              <a:gd name="T2" fmla="*/ 1011 w 1338"/>
              <a:gd name="T3" fmla="*/ 260 h 951"/>
              <a:gd name="T4" fmla="*/ 1031 w 1338"/>
              <a:gd name="T5" fmla="*/ 374 h 951"/>
              <a:gd name="T6" fmla="*/ 920 w 1338"/>
              <a:gd name="T7" fmla="*/ 457 h 951"/>
              <a:gd name="T8" fmla="*/ 755 w 1338"/>
              <a:gd name="T9" fmla="*/ 544 h 951"/>
              <a:gd name="T10" fmla="*/ 260 w 1338"/>
              <a:gd name="T11" fmla="*/ 597 h 951"/>
              <a:gd name="T12" fmla="*/ 58 w 1338"/>
              <a:gd name="T13" fmla="*/ 620 h 951"/>
              <a:gd name="T14" fmla="*/ 0 w 1338"/>
              <a:gd name="T15" fmla="*/ 664 h 951"/>
              <a:gd name="T16" fmla="*/ 50 w 1338"/>
              <a:gd name="T17" fmla="*/ 726 h 951"/>
              <a:gd name="T18" fmla="*/ 244 w 1338"/>
              <a:gd name="T19" fmla="*/ 831 h 951"/>
              <a:gd name="T20" fmla="*/ 618 w 1338"/>
              <a:gd name="T21" fmla="*/ 917 h 951"/>
              <a:gd name="T22" fmla="*/ 778 w 1338"/>
              <a:gd name="T23" fmla="*/ 917 h 951"/>
              <a:gd name="T24" fmla="*/ 780 w 1338"/>
              <a:gd name="T25" fmla="*/ 892 h 951"/>
              <a:gd name="T26" fmla="*/ 755 w 1338"/>
              <a:gd name="T27" fmla="*/ 855 h 951"/>
              <a:gd name="T28" fmla="*/ 853 w 1338"/>
              <a:gd name="T29" fmla="*/ 805 h 951"/>
              <a:gd name="T30" fmla="*/ 834 w 1338"/>
              <a:gd name="T31" fmla="*/ 780 h 951"/>
              <a:gd name="T32" fmla="*/ 906 w 1338"/>
              <a:gd name="T33" fmla="*/ 753 h 951"/>
              <a:gd name="T34" fmla="*/ 939 w 1338"/>
              <a:gd name="T35" fmla="*/ 713 h 951"/>
              <a:gd name="T36" fmla="*/ 942 w 1338"/>
              <a:gd name="T37" fmla="*/ 636 h 951"/>
              <a:gd name="T38" fmla="*/ 1128 w 1338"/>
              <a:gd name="T39" fmla="*/ 662 h 951"/>
              <a:gd name="T40" fmla="*/ 1168 w 1338"/>
              <a:gd name="T41" fmla="*/ 758 h 951"/>
              <a:gd name="T42" fmla="*/ 1164 w 1338"/>
              <a:gd name="T43" fmla="*/ 826 h 951"/>
              <a:gd name="T44" fmla="*/ 1185 w 1338"/>
              <a:gd name="T45" fmla="*/ 886 h 951"/>
              <a:gd name="T46" fmla="*/ 1238 w 1338"/>
              <a:gd name="T47" fmla="*/ 888 h 951"/>
              <a:gd name="T48" fmla="*/ 1220 w 1338"/>
              <a:gd name="T49" fmla="*/ 929 h 951"/>
              <a:gd name="T50" fmla="*/ 1244 w 1338"/>
              <a:gd name="T51" fmla="*/ 909 h 951"/>
              <a:gd name="T52" fmla="*/ 1248 w 1338"/>
              <a:gd name="T53" fmla="*/ 943 h 951"/>
              <a:gd name="T54" fmla="*/ 1262 w 1338"/>
              <a:gd name="T55" fmla="*/ 878 h 951"/>
              <a:gd name="T56" fmla="*/ 1217 w 1338"/>
              <a:gd name="T57" fmla="*/ 797 h 951"/>
              <a:gd name="T58" fmla="*/ 1229 w 1338"/>
              <a:gd name="T59" fmla="*/ 673 h 951"/>
              <a:gd name="T60" fmla="*/ 1285 w 1338"/>
              <a:gd name="T61" fmla="*/ 641 h 951"/>
              <a:gd name="T62" fmla="*/ 1335 w 1338"/>
              <a:gd name="T63" fmla="*/ 556 h 951"/>
              <a:gd name="T64" fmla="*/ 1335 w 1338"/>
              <a:gd name="T65" fmla="*/ 431 h 951"/>
              <a:gd name="T66" fmla="*/ 1254 w 1338"/>
              <a:gd name="T67" fmla="*/ 268 h 951"/>
              <a:gd name="T68" fmla="*/ 1155 w 1338"/>
              <a:gd name="T69" fmla="*/ 162 h 951"/>
              <a:gd name="T70" fmla="*/ 1095 w 1338"/>
              <a:gd name="T71" fmla="*/ 119 h 951"/>
              <a:gd name="T72" fmla="*/ 1078 w 1338"/>
              <a:gd name="T73" fmla="*/ 56 h 951"/>
              <a:gd name="T74" fmla="*/ 1006 w 1338"/>
              <a:gd name="T75" fmla="*/ 1 h 951"/>
              <a:gd name="T76" fmla="*/ 944 w 1338"/>
              <a:gd name="T77" fmla="*/ 6 h 951"/>
              <a:gd name="T78" fmla="*/ 910 w 1338"/>
              <a:gd name="T79" fmla="*/ 54 h 951"/>
              <a:gd name="T80" fmla="*/ 827 w 1338"/>
              <a:gd name="T81" fmla="*/ 44 h 951"/>
              <a:gd name="T82" fmla="*/ 735 w 1338"/>
              <a:gd name="T83" fmla="*/ 46 h 951"/>
              <a:gd name="T84" fmla="*/ 486 w 1338"/>
              <a:gd name="T85" fmla="*/ 146 h 951"/>
              <a:gd name="T86" fmla="*/ 439 w 1338"/>
              <a:gd name="T87" fmla="*/ 178 h 951"/>
              <a:gd name="T88" fmla="*/ 456 w 1338"/>
              <a:gd name="T89" fmla="*/ 186 h 951"/>
              <a:gd name="T90" fmla="*/ 484 w 1338"/>
              <a:gd name="T91" fmla="*/ 190 h 951"/>
              <a:gd name="T92" fmla="*/ 482 w 1338"/>
              <a:gd name="T93" fmla="*/ 222 h 951"/>
              <a:gd name="T94" fmla="*/ 535 w 1338"/>
              <a:gd name="T95" fmla="*/ 196 h 951"/>
              <a:gd name="T96" fmla="*/ 538 w 1338"/>
              <a:gd name="T97" fmla="*/ 231 h 951"/>
              <a:gd name="T98" fmla="*/ 583 w 1338"/>
              <a:gd name="T99" fmla="*/ 193 h 951"/>
              <a:gd name="T100" fmla="*/ 655 w 1338"/>
              <a:gd name="T101" fmla="*/ 132 h 951"/>
              <a:gd name="T102" fmla="*/ 920 w 1338"/>
              <a:gd name="T103" fmla="*/ 154 h 951"/>
              <a:gd name="T104" fmla="*/ 877 w 1338"/>
              <a:gd name="T105" fmla="*/ 612 h 951"/>
              <a:gd name="T106" fmla="*/ 870 w 1338"/>
              <a:gd name="T107" fmla="*/ 638 h 951"/>
              <a:gd name="T108" fmla="*/ 812 w 1338"/>
              <a:gd name="T109" fmla="*/ 634 h 951"/>
              <a:gd name="T110" fmla="*/ 871 w 1338"/>
              <a:gd name="T111" fmla="*/ 64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38" h="951">
                <a:moveTo>
                  <a:pt x="932" y="178"/>
                </a:moveTo>
                <a:lnTo>
                  <a:pt x="932" y="178"/>
                </a:lnTo>
                <a:lnTo>
                  <a:pt x="935" y="188"/>
                </a:lnTo>
                <a:lnTo>
                  <a:pt x="939" y="204"/>
                </a:lnTo>
                <a:lnTo>
                  <a:pt x="947" y="221"/>
                </a:lnTo>
                <a:lnTo>
                  <a:pt x="950" y="227"/>
                </a:lnTo>
                <a:lnTo>
                  <a:pt x="954" y="231"/>
                </a:lnTo>
                <a:lnTo>
                  <a:pt x="954" y="231"/>
                </a:lnTo>
                <a:lnTo>
                  <a:pt x="966" y="237"/>
                </a:lnTo>
                <a:lnTo>
                  <a:pt x="972" y="238"/>
                </a:lnTo>
                <a:lnTo>
                  <a:pt x="978" y="239"/>
                </a:lnTo>
                <a:lnTo>
                  <a:pt x="978" y="239"/>
                </a:lnTo>
                <a:lnTo>
                  <a:pt x="991" y="239"/>
                </a:lnTo>
                <a:lnTo>
                  <a:pt x="998" y="239"/>
                </a:lnTo>
                <a:lnTo>
                  <a:pt x="998" y="239"/>
                </a:lnTo>
                <a:lnTo>
                  <a:pt x="1011" y="260"/>
                </a:lnTo>
                <a:lnTo>
                  <a:pt x="1020" y="277"/>
                </a:lnTo>
                <a:lnTo>
                  <a:pt x="1024" y="289"/>
                </a:lnTo>
                <a:lnTo>
                  <a:pt x="1024" y="289"/>
                </a:lnTo>
                <a:lnTo>
                  <a:pt x="1028" y="314"/>
                </a:lnTo>
                <a:lnTo>
                  <a:pt x="1030" y="343"/>
                </a:lnTo>
                <a:lnTo>
                  <a:pt x="1030" y="343"/>
                </a:lnTo>
                <a:lnTo>
                  <a:pt x="1030" y="365"/>
                </a:lnTo>
                <a:lnTo>
                  <a:pt x="1031" y="374"/>
                </a:lnTo>
                <a:lnTo>
                  <a:pt x="1034" y="384"/>
                </a:lnTo>
                <a:lnTo>
                  <a:pt x="1034" y="384"/>
                </a:lnTo>
                <a:lnTo>
                  <a:pt x="1045" y="409"/>
                </a:lnTo>
                <a:lnTo>
                  <a:pt x="1052" y="428"/>
                </a:lnTo>
                <a:lnTo>
                  <a:pt x="1052" y="442"/>
                </a:lnTo>
                <a:lnTo>
                  <a:pt x="1052" y="442"/>
                </a:lnTo>
                <a:lnTo>
                  <a:pt x="979" y="451"/>
                </a:lnTo>
                <a:lnTo>
                  <a:pt x="920" y="457"/>
                </a:lnTo>
                <a:lnTo>
                  <a:pt x="880" y="460"/>
                </a:lnTo>
                <a:lnTo>
                  <a:pt x="880" y="460"/>
                </a:lnTo>
                <a:lnTo>
                  <a:pt x="850" y="460"/>
                </a:lnTo>
                <a:lnTo>
                  <a:pt x="845" y="461"/>
                </a:lnTo>
                <a:lnTo>
                  <a:pt x="840" y="464"/>
                </a:lnTo>
                <a:lnTo>
                  <a:pt x="840" y="464"/>
                </a:lnTo>
                <a:lnTo>
                  <a:pt x="812" y="490"/>
                </a:lnTo>
                <a:lnTo>
                  <a:pt x="755" y="544"/>
                </a:lnTo>
                <a:lnTo>
                  <a:pt x="678" y="619"/>
                </a:lnTo>
                <a:lnTo>
                  <a:pt x="678" y="619"/>
                </a:lnTo>
                <a:lnTo>
                  <a:pt x="639" y="616"/>
                </a:lnTo>
                <a:lnTo>
                  <a:pt x="540" y="609"/>
                </a:lnTo>
                <a:lnTo>
                  <a:pt x="406" y="601"/>
                </a:lnTo>
                <a:lnTo>
                  <a:pt x="333" y="599"/>
                </a:lnTo>
                <a:lnTo>
                  <a:pt x="260" y="597"/>
                </a:lnTo>
                <a:lnTo>
                  <a:pt x="260" y="597"/>
                </a:lnTo>
                <a:lnTo>
                  <a:pt x="226" y="597"/>
                </a:lnTo>
                <a:lnTo>
                  <a:pt x="193" y="598"/>
                </a:lnTo>
                <a:lnTo>
                  <a:pt x="165" y="600"/>
                </a:lnTo>
                <a:lnTo>
                  <a:pt x="138" y="603"/>
                </a:lnTo>
                <a:lnTo>
                  <a:pt x="115" y="606"/>
                </a:lnTo>
                <a:lnTo>
                  <a:pt x="93" y="610"/>
                </a:lnTo>
                <a:lnTo>
                  <a:pt x="75" y="614"/>
                </a:lnTo>
                <a:lnTo>
                  <a:pt x="58" y="620"/>
                </a:lnTo>
                <a:lnTo>
                  <a:pt x="44" y="625"/>
                </a:lnTo>
                <a:lnTo>
                  <a:pt x="32" y="631"/>
                </a:lnTo>
                <a:lnTo>
                  <a:pt x="21" y="637"/>
                </a:lnTo>
                <a:lnTo>
                  <a:pt x="14" y="643"/>
                </a:lnTo>
                <a:lnTo>
                  <a:pt x="7" y="648"/>
                </a:lnTo>
                <a:lnTo>
                  <a:pt x="3" y="654"/>
                </a:lnTo>
                <a:lnTo>
                  <a:pt x="1" y="659"/>
                </a:lnTo>
                <a:lnTo>
                  <a:pt x="0" y="664"/>
                </a:lnTo>
                <a:lnTo>
                  <a:pt x="0" y="664"/>
                </a:lnTo>
                <a:lnTo>
                  <a:pt x="1" y="668"/>
                </a:lnTo>
                <a:lnTo>
                  <a:pt x="3" y="674"/>
                </a:lnTo>
                <a:lnTo>
                  <a:pt x="8" y="683"/>
                </a:lnTo>
                <a:lnTo>
                  <a:pt x="15" y="692"/>
                </a:lnTo>
                <a:lnTo>
                  <a:pt x="25" y="703"/>
                </a:lnTo>
                <a:lnTo>
                  <a:pt x="37" y="714"/>
                </a:lnTo>
                <a:lnTo>
                  <a:pt x="50" y="726"/>
                </a:lnTo>
                <a:lnTo>
                  <a:pt x="66" y="739"/>
                </a:lnTo>
                <a:lnTo>
                  <a:pt x="85" y="751"/>
                </a:lnTo>
                <a:lnTo>
                  <a:pt x="105" y="765"/>
                </a:lnTo>
                <a:lnTo>
                  <a:pt x="128" y="778"/>
                </a:lnTo>
                <a:lnTo>
                  <a:pt x="153" y="791"/>
                </a:lnTo>
                <a:lnTo>
                  <a:pt x="180" y="805"/>
                </a:lnTo>
                <a:lnTo>
                  <a:pt x="210" y="818"/>
                </a:lnTo>
                <a:lnTo>
                  <a:pt x="244" y="831"/>
                </a:lnTo>
                <a:lnTo>
                  <a:pt x="278" y="842"/>
                </a:lnTo>
                <a:lnTo>
                  <a:pt x="278" y="842"/>
                </a:lnTo>
                <a:lnTo>
                  <a:pt x="349" y="863"/>
                </a:lnTo>
                <a:lnTo>
                  <a:pt x="413" y="880"/>
                </a:lnTo>
                <a:lnTo>
                  <a:pt x="474" y="893"/>
                </a:lnTo>
                <a:lnTo>
                  <a:pt x="528" y="904"/>
                </a:lnTo>
                <a:lnTo>
                  <a:pt x="576" y="912"/>
                </a:lnTo>
                <a:lnTo>
                  <a:pt x="618" y="917"/>
                </a:lnTo>
                <a:lnTo>
                  <a:pt x="654" y="921"/>
                </a:lnTo>
                <a:lnTo>
                  <a:pt x="681" y="923"/>
                </a:lnTo>
                <a:lnTo>
                  <a:pt x="681" y="923"/>
                </a:lnTo>
                <a:lnTo>
                  <a:pt x="727" y="924"/>
                </a:lnTo>
                <a:lnTo>
                  <a:pt x="745" y="923"/>
                </a:lnTo>
                <a:lnTo>
                  <a:pt x="761" y="922"/>
                </a:lnTo>
                <a:lnTo>
                  <a:pt x="773" y="919"/>
                </a:lnTo>
                <a:lnTo>
                  <a:pt x="778" y="917"/>
                </a:lnTo>
                <a:lnTo>
                  <a:pt x="782" y="915"/>
                </a:lnTo>
                <a:lnTo>
                  <a:pt x="785" y="912"/>
                </a:lnTo>
                <a:lnTo>
                  <a:pt x="786" y="909"/>
                </a:lnTo>
                <a:lnTo>
                  <a:pt x="786" y="905"/>
                </a:lnTo>
                <a:lnTo>
                  <a:pt x="785" y="900"/>
                </a:lnTo>
                <a:lnTo>
                  <a:pt x="785" y="900"/>
                </a:lnTo>
                <a:lnTo>
                  <a:pt x="784" y="897"/>
                </a:lnTo>
                <a:lnTo>
                  <a:pt x="780" y="892"/>
                </a:lnTo>
                <a:lnTo>
                  <a:pt x="773" y="886"/>
                </a:lnTo>
                <a:lnTo>
                  <a:pt x="758" y="874"/>
                </a:lnTo>
                <a:lnTo>
                  <a:pt x="754" y="872"/>
                </a:lnTo>
                <a:lnTo>
                  <a:pt x="752" y="868"/>
                </a:lnTo>
                <a:lnTo>
                  <a:pt x="751" y="866"/>
                </a:lnTo>
                <a:lnTo>
                  <a:pt x="751" y="862"/>
                </a:lnTo>
                <a:lnTo>
                  <a:pt x="753" y="858"/>
                </a:lnTo>
                <a:lnTo>
                  <a:pt x="755" y="855"/>
                </a:lnTo>
                <a:lnTo>
                  <a:pt x="760" y="851"/>
                </a:lnTo>
                <a:lnTo>
                  <a:pt x="767" y="847"/>
                </a:lnTo>
                <a:lnTo>
                  <a:pt x="767" y="847"/>
                </a:lnTo>
                <a:lnTo>
                  <a:pt x="784" y="837"/>
                </a:lnTo>
                <a:lnTo>
                  <a:pt x="802" y="830"/>
                </a:lnTo>
                <a:lnTo>
                  <a:pt x="833" y="817"/>
                </a:lnTo>
                <a:lnTo>
                  <a:pt x="845" y="811"/>
                </a:lnTo>
                <a:lnTo>
                  <a:pt x="853" y="805"/>
                </a:lnTo>
                <a:lnTo>
                  <a:pt x="856" y="802"/>
                </a:lnTo>
                <a:lnTo>
                  <a:pt x="857" y="800"/>
                </a:lnTo>
                <a:lnTo>
                  <a:pt x="856" y="796"/>
                </a:lnTo>
                <a:lnTo>
                  <a:pt x="853" y="794"/>
                </a:lnTo>
                <a:lnTo>
                  <a:pt x="853" y="794"/>
                </a:lnTo>
                <a:lnTo>
                  <a:pt x="843" y="786"/>
                </a:lnTo>
                <a:lnTo>
                  <a:pt x="835" y="781"/>
                </a:lnTo>
                <a:lnTo>
                  <a:pt x="834" y="780"/>
                </a:lnTo>
                <a:lnTo>
                  <a:pt x="833" y="778"/>
                </a:lnTo>
                <a:lnTo>
                  <a:pt x="834" y="777"/>
                </a:lnTo>
                <a:lnTo>
                  <a:pt x="835" y="776"/>
                </a:lnTo>
                <a:lnTo>
                  <a:pt x="835" y="776"/>
                </a:lnTo>
                <a:lnTo>
                  <a:pt x="840" y="774"/>
                </a:lnTo>
                <a:lnTo>
                  <a:pt x="850" y="770"/>
                </a:lnTo>
                <a:lnTo>
                  <a:pt x="874" y="763"/>
                </a:lnTo>
                <a:lnTo>
                  <a:pt x="906" y="753"/>
                </a:lnTo>
                <a:lnTo>
                  <a:pt x="900" y="738"/>
                </a:lnTo>
                <a:lnTo>
                  <a:pt x="900" y="738"/>
                </a:lnTo>
                <a:lnTo>
                  <a:pt x="910" y="734"/>
                </a:lnTo>
                <a:lnTo>
                  <a:pt x="926" y="729"/>
                </a:lnTo>
                <a:lnTo>
                  <a:pt x="926" y="729"/>
                </a:lnTo>
                <a:lnTo>
                  <a:pt x="930" y="727"/>
                </a:lnTo>
                <a:lnTo>
                  <a:pt x="935" y="721"/>
                </a:lnTo>
                <a:lnTo>
                  <a:pt x="939" y="713"/>
                </a:lnTo>
                <a:lnTo>
                  <a:pt x="944" y="702"/>
                </a:lnTo>
                <a:lnTo>
                  <a:pt x="948" y="692"/>
                </a:lnTo>
                <a:lnTo>
                  <a:pt x="950" y="681"/>
                </a:lnTo>
                <a:lnTo>
                  <a:pt x="951" y="672"/>
                </a:lnTo>
                <a:lnTo>
                  <a:pt x="950" y="665"/>
                </a:lnTo>
                <a:lnTo>
                  <a:pt x="950" y="665"/>
                </a:lnTo>
                <a:lnTo>
                  <a:pt x="945" y="652"/>
                </a:lnTo>
                <a:lnTo>
                  <a:pt x="942" y="636"/>
                </a:lnTo>
                <a:lnTo>
                  <a:pt x="938" y="619"/>
                </a:lnTo>
                <a:lnTo>
                  <a:pt x="938" y="619"/>
                </a:lnTo>
                <a:lnTo>
                  <a:pt x="1023" y="641"/>
                </a:lnTo>
                <a:lnTo>
                  <a:pt x="1084" y="655"/>
                </a:lnTo>
                <a:lnTo>
                  <a:pt x="1106" y="660"/>
                </a:lnTo>
                <a:lnTo>
                  <a:pt x="1116" y="661"/>
                </a:lnTo>
                <a:lnTo>
                  <a:pt x="1116" y="661"/>
                </a:lnTo>
                <a:lnTo>
                  <a:pt x="1128" y="662"/>
                </a:lnTo>
                <a:lnTo>
                  <a:pt x="1147" y="666"/>
                </a:lnTo>
                <a:lnTo>
                  <a:pt x="1170" y="671"/>
                </a:lnTo>
                <a:lnTo>
                  <a:pt x="1170" y="671"/>
                </a:lnTo>
                <a:lnTo>
                  <a:pt x="1171" y="698"/>
                </a:lnTo>
                <a:lnTo>
                  <a:pt x="1173" y="723"/>
                </a:lnTo>
                <a:lnTo>
                  <a:pt x="1170" y="746"/>
                </a:lnTo>
                <a:lnTo>
                  <a:pt x="1170" y="746"/>
                </a:lnTo>
                <a:lnTo>
                  <a:pt x="1168" y="758"/>
                </a:lnTo>
                <a:lnTo>
                  <a:pt x="1167" y="764"/>
                </a:lnTo>
                <a:lnTo>
                  <a:pt x="1165" y="768"/>
                </a:lnTo>
                <a:lnTo>
                  <a:pt x="1164" y="780"/>
                </a:lnTo>
                <a:lnTo>
                  <a:pt x="1164" y="780"/>
                </a:lnTo>
                <a:lnTo>
                  <a:pt x="1163" y="807"/>
                </a:lnTo>
                <a:lnTo>
                  <a:pt x="1163" y="817"/>
                </a:lnTo>
                <a:lnTo>
                  <a:pt x="1164" y="826"/>
                </a:lnTo>
                <a:lnTo>
                  <a:pt x="1164" y="826"/>
                </a:lnTo>
                <a:lnTo>
                  <a:pt x="1170" y="866"/>
                </a:lnTo>
                <a:lnTo>
                  <a:pt x="1174" y="885"/>
                </a:lnTo>
                <a:lnTo>
                  <a:pt x="1176" y="891"/>
                </a:lnTo>
                <a:lnTo>
                  <a:pt x="1177" y="892"/>
                </a:lnTo>
                <a:lnTo>
                  <a:pt x="1179" y="892"/>
                </a:lnTo>
                <a:lnTo>
                  <a:pt x="1179" y="892"/>
                </a:lnTo>
                <a:lnTo>
                  <a:pt x="1181" y="890"/>
                </a:lnTo>
                <a:lnTo>
                  <a:pt x="1185" y="886"/>
                </a:lnTo>
                <a:lnTo>
                  <a:pt x="1189" y="873"/>
                </a:lnTo>
                <a:lnTo>
                  <a:pt x="1194" y="854"/>
                </a:lnTo>
                <a:lnTo>
                  <a:pt x="1194" y="854"/>
                </a:lnTo>
                <a:lnTo>
                  <a:pt x="1205" y="860"/>
                </a:lnTo>
                <a:lnTo>
                  <a:pt x="1214" y="864"/>
                </a:lnTo>
                <a:lnTo>
                  <a:pt x="1223" y="873"/>
                </a:lnTo>
                <a:lnTo>
                  <a:pt x="1223" y="873"/>
                </a:lnTo>
                <a:lnTo>
                  <a:pt x="1238" y="888"/>
                </a:lnTo>
                <a:lnTo>
                  <a:pt x="1238" y="888"/>
                </a:lnTo>
                <a:lnTo>
                  <a:pt x="1235" y="894"/>
                </a:lnTo>
                <a:lnTo>
                  <a:pt x="1226" y="908"/>
                </a:lnTo>
                <a:lnTo>
                  <a:pt x="1223" y="915"/>
                </a:lnTo>
                <a:lnTo>
                  <a:pt x="1220" y="921"/>
                </a:lnTo>
                <a:lnTo>
                  <a:pt x="1219" y="925"/>
                </a:lnTo>
                <a:lnTo>
                  <a:pt x="1219" y="928"/>
                </a:lnTo>
                <a:lnTo>
                  <a:pt x="1220" y="929"/>
                </a:lnTo>
                <a:lnTo>
                  <a:pt x="1220" y="929"/>
                </a:lnTo>
                <a:lnTo>
                  <a:pt x="1224" y="929"/>
                </a:lnTo>
                <a:lnTo>
                  <a:pt x="1228" y="928"/>
                </a:lnTo>
                <a:lnTo>
                  <a:pt x="1232" y="924"/>
                </a:lnTo>
                <a:lnTo>
                  <a:pt x="1236" y="921"/>
                </a:lnTo>
                <a:lnTo>
                  <a:pt x="1242" y="912"/>
                </a:lnTo>
                <a:lnTo>
                  <a:pt x="1244" y="909"/>
                </a:lnTo>
                <a:lnTo>
                  <a:pt x="1244" y="909"/>
                </a:lnTo>
                <a:lnTo>
                  <a:pt x="1241" y="930"/>
                </a:lnTo>
                <a:lnTo>
                  <a:pt x="1240" y="945"/>
                </a:lnTo>
                <a:lnTo>
                  <a:pt x="1240" y="949"/>
                </a:lnTo>
                <a:lnTo>
                  <a:pt x="1240" y="951"/>
                </a:lnTo>
                <a:lnTo>
                  <a:pt x="1241" y="951"/>
                </a:lnTo>
                <a:lnTo>
                  <a:pt x="1241" y="951"/>
                </a:lnTo>
                <a:lnTo>
                  <a:pt x="1243" y="948"/>
                </a:lnTo>
                <a:lnTo>
                  <a:pt x="1248" y="943"/>
                </a:lnTo>
                <a:lnTo>
                  <a:pt x="1256" y="927"/>
                </a:lnTo>
                <a:lnTo>
                  <a:pt x="1265" y="908"/>
                </a:lnTo>
                <a:lnTo>
                  <a:pt x="1268" y="900"/>
                </a:lnTo>
                <a:lnTo>
                  <a:pt x="1269" y="894"/>
                </a:lnTo>
                <a:lnTo>
                  <a:pt x="1269" y="894"/>
                </a:lnTo>
                <a:lnTo>
                  <a:pt x="1268" y="891"/>
                </a:lnTo>
                <a:lnTo>
                  <a:pt x="1267" y="886"/>
                </a:lnTo>
                <a:lnTo>
                  <a:pt x="1262" y="878"/>
                </a:lnTo>
                <a:lnTo>
                  <a:pt x="1255" y="868"/>
                </a:lnTo>
                <a:lnTo>
                  <a:pt x="1247" y="854"/>
                </a:lnTo>
                <a:lnTo>
                  <a:pt x="1247" y="854"/>
                </a:lnTo>
                <a:lnTo>
                  <a:pt x="1228" y="825"/>
                </a:lnTo>
                <a:lnTo>
                  <a:pt x="1220" y="812"/>
                </a:lnTo>
                <a:lnTo>
                  <a:pt x="1218" y="805"/>
                </a:lnTo>
                <a:lnTo>
                  <a:pt x="1217" y="797"/>
                </a:lnTo>
                <a:lnTo>
                  <a:pt x="1217" y="797"/>
                </a:lnTo>
                <a:lnTo>
                  <a:pt x="1214" y="770"/>
                </a:lnTo>
                <a:lnTo>
                  <a:pt x="1214" y="741"/>
                </a:lnTo>
                <a:lnTo>
                  <a:pt x="1214" y="741"/>
                </a:lnTo>
                <a:lnTo>
                  <a:pt x="1217" y="723"/>
                </a:lnTo>
                <a:lnTo>
                  <a:pt x="1220" y="702"/>
                </a:lnTo>
                <a:lnTo>
                  <a:pt x="1226" y="675"/>
                </a:lnTo>
                <a:lnTo>
                  <a:pt x="1226" y="675"/>
                </a:lnTo>
                <a:lnTo>
                  <a:pt x="1229" y="673"/>
                </a:lnTo>
                <a:lnTo>
                  <a:pt x="1235" y="667"/>
                </a:lnTo>
                <a:lnTo>
                  <a:pt x="1247" y="661"/>
                </a:lnTo>
                <a:lnTo>
                  <a:pt x="1254" y="658"/>
                </a:lnTo>
                <a:lnTo>
                  <a:pt x="1262" y="655"/>
                </a:lnTo>
                <a:lnTo>
                  <a:pt x="1262" y="655"/>
                </a:lnTo>
                <a:lnTo>
                  <a:pt x="1268" y="653"/>
                </a:lnTo>
                <a:lnTo>
                  <a:pt x="1273" y="650"/>
                </a:lnTo>
                <a:lnTo>
                  <a:pt x="1285" y="641"/>
                </a:lnTo>
                <a:lnTo>
                  <a:pt x="1297" y="628"/>
                </a:lnTo>
                <a:lnTo>
                  <a:pt x="1309" y="613"/>
                </a:lnTo>
                <a:lnTo>
                  <a:pt x="1320" y="598"/>
                </a:lnTo>
                <a:lnTo>
                  <a:pt x="1328" y="582"/>
                </a:lnTo>
                <a:lnTo>
                  <a:pt x="1333" y="568"/>
                </a:lnTo>
                <a:lnTo>
                  <a:pt x="1335" y="562"/>
                </a:lnTo>
                <a:lnTo>
                  <a:pt x="1335" y="556"/>
                </a:lnTo>
                <a:lnTo>
                  <a:pt x="1335" y="556"/>
                </a:lnTo>
                <a:lnTo>
                  <a:pt x="1335" y="537"/>
                </a:lnTo>
                <a:lnTo>
                  <a:pt x="1335" y="519"/>
                </a:lnTo>
                <a:lnTo>
                  <a:pt x="1338" y="502"/>
                </a:lnTo>
                <a:lnTo>
                  <a:pt x="1338" y="502"/>
                </a:lnTo>
                <a:lnTo>
                  <a:pt x="1336" y="475"/>
                </a:lnTo>
                <a:lnTo>
                  <a:pt x="1336" y="451"/>
                </a:lnTo>
                <a:lnTo>
                  <a:pt x="1335" y="431"/>
                </a:lnTo>
                <a:lnTo>
                  <a:pt x="1335" y="431"/>
                </a:lnTo>
                <a:lnTo>
                  <a:pt x="1333" y="422"/>
                </a:lnTo>
                <a:lnTo>
                  <a:pt x="1326" y="408"/>
                </a:lnTo>
                <a:lnTo>
                  <a:pt x="1306" y="370"/>
                </a:lnTo>
                <a:lnTo>
                  <a:pt x="1283" y="325"/>
                </a:lnTo>
                <a:lnTo>
                  <a:pt x="1269" y="301"/>
                </a:lnTo>
                <a:lnTo>
                  <a:pt x="1259" y="278"/>
                </a:lnTo>
                <a:lnTo>
                  <a:pt x="1259" y="278"/>
                </a:lnTo>
                <a:lnTo>
                  <a:pt x="1254" y="268"/>
                </a:lnTo>
                <a:lnTo>
                  <a:pt x="1247" y="257"/>
                </a:lnTo>
                <a:lnTo>
                  <a:pt x="1234" y="237"/>
                </a:lnTo>
                <a:lnTo>
                  <a:pt x="1218" y="217"/>
                </a:lnTo>
                <a:lnTo>
                  <a:pt x="1202" y="201"/>
                </a:lnTo>
                <a:lnTo>
                  <a:pt x="1187" y="186"/>
                </a:lnTo>
                <a:lnTo>
                  <a:pt x="1174" y="174"/>
                </a:lnTo>
                <a:lnTo>
                  <a:pt x="1162" y="166"/>
                </a:lnTo>
                <a:lnTo>
                  <a:pt x="1155" y="162"/>
                </a:lnTo>
                <a:lnTo>
                  <a:pt x="1155" y="162"/>
                </a:lnTo>
                <a:lnTo>
                  <a:pt x="1141" y="155"/>
                </a:lnTo>
                <a:lnTo>
                  <a:pt x="1126" y="146"/>
                </a:lnTo>
                <a:lnTo>
                  <a:pt x="1113" y="135"/>
                </a:lnTo>
                <a:lnTo>
                  <a:pt x="1102" y="125"/>
                </a:lnTo>
                <a:lnTo>
                  <a:pt x="1102" y="125"/>
                </a:lnTo>
                <a:lnTo>
                  <a:pt x="1098" y="122"/>
                </a:lnTo>
                <a:lnTo>
                  <a:pt x="1095" y="119"/>
                </a:lnTo>
                <a:lnTo>
                  <a:pt x="1086" y="115"/>
                </a:lnTo>
                <a:lnTo>
                  <a:pt x="1081" y="112"/>
                </a:lnTo>
                <a:lnTo>
                  <a:pt x="1078" y="112"/>
                </a:lnTo>
                <a:lnTo>
                  <a:pt x="1078" y="112"/>
                </a:lnTo>
                <a:lnTo>
                  <a:pt x="1079" y="85"/>
                </a:lnTo>
                <a:lnTo>
                  <a:pt x="1079" y="66"/>
                </a:lnTo>
                <a:lnTo>
                  <a:pt x="1078" y="56"/>
                </a:lnTo>
                <a:lnTo>
                  <a:pt x="1078" y="56"/>
                </a:lnTo>
                <a:lnTo>
                  <a:pt x="1069" y="40"/>
                </a:lnTo>
                <a:lnTo>
                  <a:pt x="1063" y="32"/>
                </a:lnTo>
                <a:lnTo>
                  <a:pt x="1058" y="27"/>
                </a:lnTo>
                <a:lnTo>
                  <a:pt x="1058" y="27"/>
                </a:lnTo>
                <a:lnTo>
                  <a:pt x="1049" y="16"/>
                </a:lnTo>
                <a:lnTo>
                  <a:pt x="1042" y="7"/>
                </a:lnTo>
                <a:lnTo>
                  <a:pt x="1018" y="1"/>
                </a:lnTo>
                <a:lnTo>
                  <a:pt x="1006" y="1"/>
                </a:lnTo>
                <a:lnTo>
                  <a:pt x="984" y="1"/>
                </a:lnTo>
                <a:lnTo>
                  <a:pt x="984" y="1"/>
                </a:lnTo>
                <a:lnTo>
                  <a:pt x="977" y="0"/>
                </a:lnTo>
                <a:lnTo>
                  <a:pt x="969" y="0"/>
                </a:lnTo>
                <a:lnTo>
                  <a:pt x="962" y="1"/>
                </a:lnTo>
                <a:lnTo>
                  <a:pt x="962" y="1"/>
                </a:lnTo>
                <a:lnTo>
                  <a:pt x="949" y="3"/>
                </a:lnTo>
                <a:lnTo>
                  <a:pt x="944" y="6"/>
                </a:lnTo>
                <a:lnTo>
                  <a:pt x="939" y="9"/>
                </a:lnTo>
                <a:lnTo>
                  <a:pt x="939" y="9"/>
                </a:lnTo>
                <a:lnTo>
                  <a:pt x="935" y="16"/>
                </a:lnTo>
                <a:lnTo>
                  <a:pt x="930" y="26"/>
                </a:lnTo>
                <a:lnTo>
                  <a:pt x="924" y="37"/>
                </a:lnTo>
                <a:lnTo>
                  <a:pt x="910" y="31"/>
                </a:lnTo>
                <a:lnTo>
                  <a:pt x="918" y="49"/>
                </a:lnTo>
                <a:lnTo>
                  <a:pt x="910" y="54"/>
                </a:lnTo>
                <a:lnTo>
                  <a:pt x="918" y="68"/>
                </a:lnTo>
                <a:lnTo>
                  <a:pt x="918" y="68"/>
                </a:lnTo>
                <a:lnTo>
                  <a:pt x="892" y="62"/>
                </a:lnTo>
                <a:lnTo>
                  <a:pt x="871" y="57"/>
                </a:lnTo>
                <a:lnTo>
                  <a:pt x="856" y="54"/>
                </a:lnTo>
                <a:lnTo>
                  <a:pt x="856" y="54"/>
                </a:lnTo>
                <a:lnTo>
                  <a:pt x="844" y="49"/>
                </a:lnTo>
                <a:lnTo>
                  <a:pt x="827" y="44"/>
                </a:lnTo>
                <a:lnTo>
                  <a:pt x="816" y="42"/>
                </a:lnTo>
                <a:lnTo>
                  <a:pt x="804" y="39"/>
                </a:lnTo>
                <a:lnTo>
                  <a:pt x="790" y="38"/>
                </a:lnTo>
                <a:lnTo>
                  <a:pt x="773" y="37"/>
                </a:lnTo>
                <a:lnTo>
                  <a:pt x="773" y="37"/>
                </a:lnTo>
                <a:lnTo>
                  <a:pt x="764" y="38"/>
                </a:lnTo>
                <a:lnTo>
                  <a:pt x="751" y="42"/>
                </a:lnTo>
                <a:lnTo>
                  <a:pt x="735" y="46"/>
                </a:lnTo>
                <a:lnTo>
                  <a:pt x="718" y="52"/>
                </a:lnTo>
                <a:lnTo>
                  <a:pt x="680" y="69"/>
                </a:lnTo>
                <a:lnTo>
                  <a:pt x="641" y="87"/>
                </a:lnTo>
                <a:lnTo>
                  <a:pt x="604" y="106"/>
                </a:lnTo>
                <a:lnTo>
                  <a:pt x="572" y="122"/>
                </a:lnTo>
                <a:lnTo>
                  <a:pt x="543" y="138"/>
                </a:lnTo>
                <a:lnTo>
                  <a:pt x="486" y="146"/>
                </a:lnTo>
                <a:lnTo>
                  <a:pt x="486" y="146"/>
                </a:lnTo>
                <a:lnTo>
                  <a:pt x="477" y="150"/>
                </a:lnTo>
                <a:lnTo>
                  <a:pt x="456" y="161"/>
                </a:lnTo>
                <a:lnTo>
                  <a:pt x="447" y="167"/>
                </a:lnTo>
                <a:lnTo>
                  <a:pt x="440" y="173"/>
                </a:lnTo>
                <a:lnTo>
                  <a:pt x="436" y="177"/>
                </a:lnTo>
                <a:lnTo>
                  <a:pt x="436" y="178"/>
                </a:lnTo>
                <a:lnTo>
                  <a:pt x="439" y="178"/>
                </a:lnTo>
                <a:lnTo>
                  <a:pt x="439" y="178"/>
                </a:lnTo>
                <a:lnTo>
                  <a:pt x="445" y="178"/>
                </a:lnTo>
                <a:lnTo>
                  <a:pt x="452" y="177"/>
                </a:lnTo>
                <a:lnTo>
                  <a:pt x="466" y="172"/>
                </a:lnTo>
                <a:lnTo>
                  <a:pt x="480" y="166"/>
                </a:lnTo>
                <a:lnTo>
                  <a:pt x="480" y="166"/>
                </a:lnTo>
                <a:lnTo>
                  <a:pt x="474" y="171"/>
                </a:lnTo>
                <a:lnTo>
                  <a:pt x="462" y="180"/>
                </a:lnTo>
                <a:lnTo>
                  <a:pt x="456" y="186"/>
                </a:lnTo>
                <a:lnTo>
                  <a:pt x="452" y="192"/>
                </a:lnTo>
                <a:lnTo>
                  <a:pt x="449" y="196"/>
                </a:lnTo>
                <a:lnTo>
                  <a:pt x="449" y="197"/>
                </a:lnTo>
                <a:lnTo>
                  <a:pt x="450" y="198"/>
                </a:lnTo>
                <a:lnTo>
                  <a:pt x="450" y="198"/>
                </a:lnTo>
                <a:lnTo>
                  <a:pt x="455" y="198"/>
                </a:lnTo>
                <a:lnTo>
                  <a:pt x="464" y="197"/>
                </a:lnTo>
                <a:lnTo>
                  <a:pt x="484" y="190"/>
                </a:lnTo>
                <a:lnTo>
                  <a:pt x="510" y="180"/>
                </a:lnTo>
                <a:lnTo>
                  <a:pt x="510" y="180"/>
                </a:lnTo>
                <a:lnTo>
                  <a:pt x="505" y="186"/>
                </a:lnTo>
                <a:lnTo>
                  <a:pt x="492" y="201"/>
                </a:lnTo>
                <a:lnTo>
                  <a:pt x="486" y="209"/>
                </a:lnTo>
                <a:lnTo>
                  <a:pt x="483" y="215"/>
                </a:lnTo>
                <a:lnTo>
                  <a:pt x="480" y="221"/>
                </a:lnTo>
                <a:lnTo>
                  <a:pt x="482" y="222"/>
                </a:lnTo>
                <a:lnTo>
                  <a:pt x="483" y="222"/>
                </a:lnTo>
                <a:lnTo>
                  <a:pt x="483" y="222"/>
                </a:lnTo>
                <a:lnTo>
                  <a:pt x="488" y="221"/>
                </a:lnTo>
                <a:lnTo>
                  <a:pt x="494" y="219"/>
                </a:lnTo>
                <a:lnTo>
                  <a:pt x="509" y="209"/>
                </a:lnTo>
                <a:lnTo>
                  <a:pt x="525" y="199"/>
                </a:lnTo>
                <a:lnTo>
                  <a:pt x="531" y="197"/>
                </a:lnTo>
                <a:lnTo>
                  <a:pt x="535" y="196"/>
                </a:lnTo>
                <a:lnTo>
                  <a:pt x="535" y="196"/>
                </a:lnTo>
                <a:lnTo>
                  <a:pt x="540" y="198"/>
                </a:lnTo>
                <a:lnTo>
                  <a:pt x="543" y="201"/>
                </a:lnTo>
                <a:lnTo>
                  <a:pt x="543" y="204"/>
                </a:lnTo>
                <a:lnTo>
                  <a:pt x="541" y="210"/>
                </a:lnTo>
                <a:lnTo>
                  <a:pt x="541" y="210"/>
                </a:lnTo>
                <a:lnTo>
                  <a:pt x="539" y="220"/>
                </a:lnTo>
                <a:lnTo>
                  <a:pt x="538" y="231"/>
                </a:lnTo>
                <a:lnTo>
                  <a:pt x="538" y="234"/>
                </a:lnTo>
                <a:lnTo>
                  <a:pt x="539" y="237"/>
                </a:lnTo>
                <a:lnTo>
                  <a:pt x="541" y="237"/>
                </a:lnTo>
                <a:lnTo>
                  <a:pt x="545" y="234"/>
                </a:lnTo>
                <a:lnTo>
                  <a:pt x="545" y="234"/>
                </a:lnTo>
                <a:lnTo>
                  <a:pt x="566" y="215"/>
                </a:lnTo>
                <a:lnTo>
                  <a:pt x="578" y="201"/>
                </a:lnTo>
                <a:lnTo>
                  <a:pt x="583" y="193"/>
                </a:lnTo>
                <a:lnTo>
                  <a:pt x="589" y="184"/>
                </a:lnTo>
                <a:lnTo>
                  <a:pt x="589" y="184"/>
                </a:lnTo>
                <a:lnTo>
                  <a:pt x="604" y="159"/>
                </a:lnTo>
                <a:lnTo>
                  <a:pt x="607" y="153"/>
                </a:lnTo>
                <a:lnTo>
                  <a:pt x="613" y="148"/>
                </a:lnTo>
                <a:lnTo>
                  <a:pt x="613" y="148"/>
                </a:lnTo>
                <a:lnTo>
                  <a:pt x="629" y="142"/>
                </a:lnTo>
                <a:lnTo>
                  <a:pt x="655" y="132"/>
                </a:lnTo>
                <a:lnTo>
                  <a:pt x="697" y="118"/>
                </a:lnTo>
                <a:lnTo>
                  <a:pt x="697" y="118"/>
                </a:lnTo>
                <a:lnTo>
                  <a:pt x="705" y="117"/>
                </a:lnTo>
                <a:lnTo>
                  <a:pt x="719" y="116"/>
                </a:lnTo>
                <a:lnTo>
                  <a:pt x="761" y="115"/>
                </a:lnTo>
                <a:lnTo>
                  <a:pt x="818" y="113"/>
                </a:lnTo>
                <a:lnTo>
                  <a:pt x="920" y="154"/>
                </a:lnTo>
                <a:lnTo>
                  <a:pt x="920" y="154"/>
                </a:lnTo>
                <a:lnTo>
                  <a:pt x="926" y="165"/>
                </a:lnTo>
                <a:lnTo>
                  <a:pt x="930" y="173"/>
                </a:lnTo>
                <a:lnTo>
                  <a:pt x="932" y="178"/>
                </a:lnTo>
                <a:lnTo>
                  <a:pt x="932" y="178"/>
                </a:lnTo>
                <a:close/>
                <a:moveTo>
                  <a:pt x="876" y="603"/>
                </a:moveTo>
                <a:lnTo>
                  <a:pt x="876" y="603"/>
                </a:lnTo>
                <a:lnTo>
                  <a:pt x="876" y="605"/>
                </a:lnTo>
                <a:lnTo>
                  <a:pt x="877" y="612"/>
                </a:lnTo>
                <a:lnTo>
                  <a:pt x="877" y="622"/>
                </a:lnTo>
                <a:lnTo>
                  <a:pt x="876" y="628"/>
                </a:lnTo>
                <a:lnTo>
                  <a:pt x="874" y="632"/>
                </a:lnTo>
                <a:lnTo>
                  <a:pt x="874" y="632"/>
                </a:lnTo>
                <a:lnTo>
                  <a:pt x="871" y="637"/>
                </a:lnTo>
                <a:lnTo>
                  <a:pt x="871" y="640"/>
                </a:lnTo>
                <a:lnTo>
                  <a:pt x="871" y="640"/>
                </a:lnTo>
                <a:lnTo>
                  <a:pt x="870" y="638"/>
                </a:lnTo>
                <a:lnTo>
                  <a:pt x="868" y="637"/>
                </a:lnTo>
                <a:lnTo>
                  <a:pt x="863" y="636"/>
                </a:lnTo>
                <a:lnTo>
                  <a:pt x="853" y="637"/>
                </a:lnTo>
                <a:lnTo>
                  <a:pt x="853" y="637"/>
                </a:lnTo>
                <a:lnTo>
                  <a:pt x="844" y="637"/>
                </a:lnTo>
                <a:lnTo>
                  <a:pt x="835" y="637"/>
                </a:lnTo>
                <a:lnTo>
                  <a:pt x="820" y="636"/>
                </a:lnTo>
                <a:lnTo>
                  <a:pt x="812" y="634"/>
                </a:lnTo>
                <a:lnTo>
                  <a:pt x="808" y="632"/>
                </a:lnTo>
                <a:lnTo>
                  <a:pt x="862" y="587"/>
                </a:lnTo>
                <a:lnTo>
                  <a:pt x="877" y="593"/>
                </a:lnTo>
                <a:lnTo>
                  <a:pt x="876" y="603"/>
                </a:lnTo>
                <a:close/>
                <a:moveTo>
                  <a:pt x="871" y="640"/>
                </a:move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lnTo>
                  <a:pt x="871" y="6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256772D6-2558-40CF-BB4F-FCBBAA0B6F38}"/>
              </a:ext>
            </a:extLst>
          </p:cNvPr>
          <p:cNvSpPr>
            <a:spLocks noEditPoints="1"/>
          </p:cNvSpPr>
          <p:nvPr/>
        </p:nvSpPr>
        <p:spPr bwMode="auto">
          <a:xfrm>
            <a:off x="7973033" y="2714525"/>
            <a:ext cx="1463545" cy="1660799"/>
          </a:xfrm>
          <a:custGeom>
            <a:avLst/>
            <a:gdLst>
              <a:gd name="T0" fmla="*/ 521 w 1061"/>
              <a:gd name="T1" fmla="*/ 447 h 1204"/>
              <a:gd name="T2" fmla="*/ 555 w 1061"/>
              <a:gd name="T3" fmla="*/ 597 h 1204"/>
              <a:gd name="T4" fmla="*/ 431 w 1061"/>
              <a:gd name="T5" fmla="*/ 623 h 1204"/>
              <a:gd name="T6" fmla="*/ 256 w 1061"/>
              <a:gd name="T7" fmla="*/ 735 h 1204"/>
              <a:gd name="T8" fmla="*/ 228 w 1061"/>
              <a:gd name="T9" fmla="*/ 805 h 1204"/>
              <a:gd name="T10" fmla="*/ 238 w 1061"/>
              <a:gd name="T11" fmla="*/ 1006 h 1204"/>
              <a:gd name="T12" fmla="*/ 173 w 1061"/>
              <a:gd name="T13" fmla="*/ 936 h 1204"/>
              <a:gd name="T14" fmla="*/ 85 w 1061"/>
              <a:gd name="T15" fmla="*/ 908 h 1204"/>
              <a:gd name="T16" fmla="*/ 19 w 1061"/>
              <a:gd name="T17" fmla="*/ 933 h 1204"/>
              <a:gd name="T18" fmla="*/ 0 w 1061"/>
              <a:gd name="T19" fmla="*/ 982 h 1204"/>
              <a:gd name="T20" fmla="*/ 27 w 1061"/>
              <a:gd name="T21" fmla="*/ 1147 h 1204"/>
              <a:gd name="T22" fmla="*/ 80 w 1061"/>
              <a:gd name="T23" fmla="*/ 1202 h 1204"/>
              <a:gd name="T24" fmla="*/ 258 w 1061"/>
              <a:gd name="T25" fmla="*/ 1186 h 1204"/>
              <a:gd name="T26" fmla="*/ 360 w 1061"/>
              <a:gd name="T27" fmla="*/ 1140 h 1204"/>
              <a:gd name="T28" fmla="*/ 360 w 1061"/>
              <a:gd name="T29" fmla="*/ 1088 h 1204"/>
              <a:gd name="T30" fmla="*/ 359 w 1061"/>
              <a:gd name="T31" fmla="*/ 1037 h 1204"/>
              <a:gd name="T32" fmla="*/ 405 w 1061"/>
              <a:gd name="T33" fmla="*/ 985 h 1204"/>
              <a:gd name="T34" fmla="*/ 516 w 1061"/>
              <a:gd name="T35" fmla="*/ 825 h 1204"/>
              <a:gd name="T36" fmla="*/ 672 w 1061"/>
              <a:gd name="T37" fmla="*/ 793 h 1204"/>
              <a:gd name="T38" fmla="*/ 766 w 1061"/>
              <a:gd name="T39" fmla="*/ 759 h 1204"/>
              <a:gd name="T40" fmla="*/ 844 w 1061"/>
              <a:gd name="T41" fmla="*/ 693 h 1204"/>
              <a:gd name="T42" fmla="*/ 855 w 1061"/>
              <a:gd name="T43" fmla="*/ 680 h 1204"/>
              <a:gd name="T44" fmla="*/ 836 w 1061"/>
              <a:gd name="T45" fmla="*/ 476 h 1204"/>
              <a:gd name="T46" fmla="*/ 989 w 1061"/>
              <a:gd name="T47" fmla="*/ 623 h 1204"/>
              <a:gd name="T48" fmla="*/ 1011 w 1061"/>
              <a:gd name="T49" fmla="*/ 697 h 1204"/>
              <a:gd name="T50" fmla="*/ 987 w 1061"/>
              <a:gd name="T51" fmla="*/ 740 h 1204"/>
              <a:gd name="T52" fmla="*/ 999 w 1061"/>
              <a:gd name="T53" fmla="*/ 771 h 1204"/>
              <a:gd name="T54" fmla="*/ 1030 w 1061"/>
              <a:gd name="T55" fmla="*/ 774 h 1204"/>
              <a:gd name="T56" fmla="*/ 1059 w 1061"/>
              <a:gd name="T57" fmla="*/ 721 h 1204"/>
              <a:gd name="T58" fmla="*/ 1056 w 1061"/>
              <a:gd name="T59" fmla="*/ 654 h 1204"/>
              <a:gd name="T60" fmla="*/ 990 w 1061"/>
              <a:gd name="T61" fmla="*/ 469 h 1204"/>
              <a:gd name="T62" fmla="*/ 918 w 1061"/>
              <a:gd name="T63" fmla="*/ 386 h 1204"/>
              <a:gd name="T64" fmla="*/ 836 w 1061"/>
              <a:gd name="T65" fmla="*/ 302 h 1204"/>
              <a:gd name="T66" fmla="*/ 726 w 1061"/>
              <a:gd name="T67" fmla="*/ 225 h 1204"/>
              <a:gd name="T68" fmla="*/ 735 w 1061"/>
              <a:gd name="T69" fmla="*/ 140 h 1204"/>
              <a:gd name="T70" fmla="*/ 728 w 1061"/>
              <a:gd name="T71" fmla="*/ 60 h 1204"/>
              <a:gd name="T72" fmla="*/ 728 w 1061"/>
              <a:gd name="T73" fmla="*/ 30 h 1204"/>
              <a:gd name="T74" fmla="*/ 692 w 1061"/>
              <a:gd name="T75" fmla="*/ 21 h 1204"/>
              <a:gd name="T76" fmla="*/ 654 w 1061"/>
              <a:gd name="T77" fmla="*/ 0 h 1204"/>
              <a:gd name="T78" fmla="*/ 611 w 1061"/>
              <a:gd name="T79" fmla="*/ 8 h 1204"/>
              <a:gd name="T80" fmla="*/ 567 w 1061"/>
              <a:gd name="T81" fmla="*/ 27 h 1204"/>
              <a:gd name="T82" fmla="*/ 547 w 1061"/>
              <a:gd name="T83" fmla="*/ 57 h 1204"/>
              <a:gd name="T84" fmla="*/ 557 w 1061"/>
              <a:gd name="T85" fmla="*/ 111 h 1204"/>
              <a:gd name="T86" fmla="*/ 552 w 1061"/>
              <a:gd name="T87" fmla="*/ 131 h 1204"/>
              <a:gd name="T88" fmla="*/ 570 w 1061"/>
              <a:gd name="T89" fmla="*/ 159 h 1204"/>
              <a:gd name="T90" fmla="*/ 472 w 1061"/>
              <a:gd name="T91" fmla="*/ 167 h 1204"/>
              <a:gd name="T92" fmla="*/ 384 w 1061"/>
              <a:gd name="T93" fmla="*/ 174 h 1204"/>
              <a:gd name="T94" fmla="*/ 252 w 1061"/>
              <a:gd name="T95" fmla="*/ 182 h 1204"/>
              <a:gd name="T96" fmla="*/ 228 w 1061"/>
              <a:gd name="T97" fmla="*/ 201 h 1204"/>
              <a:gd name="T98" fmla="*/ 249 w 1061"/>
              <a:gd name="T99" fmla="*/ 251 h 1204"/>
              <a:gd name="T100" fmla="*/ 302 w 1061"/>
              <a:gd name="T101" fmla="*/ 296 h 1204"/>
              <a:gd name="T102" fmla="*/ 288 w 1061"/>
              <a:gd name="T103" fmla="*/ 351 h 1204"/>
              <a:gd name="T104" fmla="*/ 302 w 1061"/>
              <a:gd name="T105" fmla="*/ 353 h 1204"/>
              <a:gd name="T106" fmla="*/ 299 w 1061"/>
              <a:gd name="T107" fmla="*/ 380 h 1204"/>
              <a:gd name="T108" fmla="*/ 319 w 1061"/>
              <a:gd name="T109" fmla="*/ 370 h 1204"/>
              <a:gd name="T110" fmla="*/ 326 w 1061"/>
              <a:gd name="T111" fmla="*/ 387 h 1204"/>
              <a:gd name="T112" fmla="*/ 321 w 1061"/>
              <a:gd name="T113" fmla="*/ 412 h 1204"/>
              <a:gd name="T114" fmla="*/ 362 w 1061"/>
              <a:gd name="T115" fmla="*/ 388 h 1204"/>
              <a:gd name="T116" fmla="*/ 379 w 1061"/>
              <a:gd name="T117" fmla="*/ 362 h 1204"/>
              <a:gd name="T118" fmla="*/ 360 w 1061"/>
              <a:gd name="T119" fmla="*/ 317 h 1204"/>
              <a:gd name="T120" fmla="*/ 382 w 1061"/>
              <a:gd name="T121" fmla="*/ 851 h 1204"/>
              <a:gd name="T122" fmla="*/ 356 w 1061"/>
              <a:gd name="T123" fmla="*/ 918 h 1204"/>
              <a:gd name="T124" fmla="*/ 343 w 1061"/>
              <a:gd name="T125" fmla="*/ 896 h 1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61" h="1204">
                <a:moveTo>
                  <a:pt x="343" y="249"/>
                </a:moveTo>
                <a:lnTo>
                  <a:pt x="474" y="271"/>
                </a:lnTo>
                <a:lnTo>
                  <a:pt x="474" y="271"/>
                </a:lnTo>
                <a:lnTo>
                  <a:pt x="496" y="354"/>
                </a:lnTo>
                <a:lnTo>
                  <a:pt x="512" y="414"/>
                </a:lnTo>
                <a:lnTo>
                  <a:pt x="521" y="447"/>
                </a:lnTo>
                <a:lnTo>
                  <a:pt x="521" y="447"/>
                </a:lnTo>
                <a:lnTo>
                  <a:pt x="527" y="470"/>
                </a:lnTo>
                <a:lnTo>
                  <a:pt x="534" y="504"/>
                </a:lnTo>
                <a:lnTo>
                  <a:pt x="545" y="558"/>
                </a:lnTo>
                <a:lnTo>
                  <a:pt x="545" y="558"/>
                </a:lnTo>
                <a:lnTo>
                  <a:pt x="551" y="581"/>
                </a:lnTo>
                <a:lnTo>
                  <a:pt x="555" y="597"/>
                </a:lnTo>
                <a:lnTo>
                  <a:pt x="555" y="597"/>
                </a:lnTo>
                <a:lnTo>
                  <a:pt x="541" y="598"/>
                </a:lnTo>
                <a:lnTo>
                  <a:pt x="509" y="603"/>
                </a:lnTo>
                <a:lnTo>
                  <a:pt x="489" y="606"/>
                </a:lnTo>
                <a:lnTo>
                  <a:pt x="469" y="611"/>
                </a:lnTo>
                <a:lnTo>
                  <a:pt x="449" y="616"/>
                </a:lnTo>
                <a:lnTo>
                  <a:pt x="431" y="623"/>
                </a:lnTo>
                <a:lnTo>
                  <a:pt x="431" y="623"/>
                </a:lnTo>
                <a:lnTo>
                  <a:pt x="412" y="632"/>
                </a:lnTo>
                <a:lnTo>
                  <a:pt x="386" y="647"/>
                </a:lnTo>
                <a:lnTo>
                  <a:pt x="357" y="665"/>
                </a:lnTo>
                <a:lnTo>
                  <a:pt x="326" y="685"/>
                </a:lnTo>
                <a:lnTo>
                  <a:pt x="298" y="704"/>
                </a:lnTo>
                <a:lnTo>
                  <a:pt x="274" y="721"/>
                </a:lnTo>
                <a:lnTo>
                  <a:pt x="256" y="735"/>
                </a:lnTo>
                <a:lnTo>
                  <a:pt x="250" y="740"/>
                </a:lnTo>
                <a:lnTo>
                  <a:pt x="246" y="744"/>
                </a:lnTo>
                <a:lnTo>
                  <a:pt x="246" y="744"/>
                </a:lnTo>
                <a:lnTo>
                  <a:pt x="240" y="758"/>
                </a:lnTo>
                <a:lnTo>
                  <a:pt x="233" y="778"/>
                </a:lnTo>
                <a:lnTo>
                  <a:pt x="229" y="796"/>
                </a:lnTo>
                <a:lnTo>
                  <a:pt x="228" y="805"/>
                </a:lnTo>
                <a:lnTo>
                  <a:pt x="228" y="811"/>
                </a:lnTo>
                <a:lnTo>
                  <a:pt x="228" y="811"/>
                </a:lnTo>
                <a:lnTo>
                  <a:pt x="232" y="848"/>
                </a:lnTo>
                <a:lnTo>
                  <a:pt x="237" y="918"/>
                </a:lnTo>
                <a:lnTo>
                  <a:pt x="243" y="1018"/>
                </a:lnTo>
                <a:lnTo>
                  <a:pt x="243" y="1018"/>
                </a:lnTo>
                <a:lnTo>
                  <a:pt x="238" y="1006"/>
                </a:lnTo>
                <a:lnTo>
                  <a:pt x="231" y="992"/>
                </a:lnTo>
                <a:lnTo>
                  <a:pt x="220" y="977"/>
                </a:lnTo>
                <a:lnTo>
                  <a:pt x="213" y="969"/>
                </a:lnTo>
                <a:lnTo>
                  <a:pt x="204" y="960"/>
                </a:lnTo>
                <a:lnTo>
                  <a:pt x="195" y="952"/>
                </a:lnTo>
                <a:lnTo>
                  <a:pt x="185" y="943"/>
                </a:lnTo>
                <a:lnTo>
                  <a:pt x="173" y="936"/>
                </a:lnTo>
                <a:lnTo>
                  <a:pt x="160" y="928"/>
                </a:lnTo>
                <a:lnTo>
                  <a:pt x="146" y="922"/>
                </a:lnTo>
                <a:lnTo>
                  <a:pt x="129" y="916"/>
                </a:lnTo>
                <a:lnTo>
                  <a:pt x="129" y="916"/>
                </a:lnTo>
                <a:lnTo>
                  <a:pt x="113" y="911"/>
                </a:lnTo>
                <a:lnTo>
                  <a:pt x="98" y="909"/>
                </a:lnTo>
                <a:lnTo>
                  <a:pt x="85" y="908"/>
                </a:lnTo>
                <a:lnTo>
                  <a:pt x="73" y="908"/>
                </a:lnTo>
                <a:lnTo>
                  <a:pt x="61" y="909"/>
                </a:lnTo>
                <a:lnTo>
                  <a:pt x="50" y="911"/>
                </a:lnTo>
                <a:lnTo>
                  <a:pt x="42" y="916"/>
                </a:lnTo>
                <a:lnTo>
                  <a:pt x="33" y="919"/>
                </a:lnTo>
                <a:lnTo>
                  <a:pt x="26" y="925"/>
                </a:lnTo>
                <a:lnTo>
                  <a:pt x="19" y="933"/>
                </a:lnTo>
                <a:lnTo>
                  <a:pt x="14" y="939"/>
                </a:lnTo>
                <a:lnTo>
                  <a:pt x="9" y="947"/>
                </a:lnTo>
                <a:lnTo>
                  <a:pt x="6" y="955"/>
                </a:lnTo>
                <a:lnTo>
                  <a:pt x="3" y="964"/>
                </a:lnTo>
                <a:lnTo>
                  <a:pt x="1" y="972"/>
                </a:lnTo>
                <a:lnTo>
                  <a:pt x="0" y="982"/>
                </a:lnTo>
                <a:lnTo>
                  <a:pt x="0" y="982"/>
                </a:lnTo>
                <a:lnTo>
                  <a:pt x="0" y="1003"/>
                </a:lnTo>
                <a:lnTo>
                  <a:pt x="1" y="1032"/>
                </a:lnTo>
                <a:lnTo>
                  <a:pt x="6" y="1064"/>
                </a:lnTo>
                <a:lnTo>
                  <a:pt x="12" y="1099"/>
                </a:lnTo>
                <a:lnTo>
                  <a:pt x="17" y="1116"/>
                </a:lnTo>
                <a:lnTo>
                  <a:pt x="21" y="1131"/>
                </a:lnTo>
                <a:lnTo>
                  <a:pt x="27" y="1147"/>
                </a:lnTo>
                <a:lnTo>
                  <a:pt x="33" y="1160"/>
                </a:lnTo>
                <a:lnTo>
                  <a:pt x="41" y="1173"/>
                </a:lnTo>
                <a:lnTo>
                  <a:pt x="49" y="1184"/>
                </a:lnTo>
                <a:lnTo>
                  <a:pt x="58" y="1192"/>
                </a:lnTo>
                <a:lnTo>
                  <a:pt x="68" y="1197"/>
                </a:lnTo>
                <a:lnTo>
                  <a:pt x="68" y="1197"/>
                </a:lnTo>
                <a:lnTo>
                  <a:pt x="80" y="1202"/>
                </a:lnTo>
                <a:lnTo>
                  <a:pt x="94" y="1204"/>
                </a:lnTo>
                <a:lnTo>
                  <a:pt x="111" y="1204"/>
                </a:lnTo>
                <a:lnTo>
                  <a:pt x="130" y="1204"/>
                </a:lnTo>
                <a:lnTo>
                  <a:pt x="151" y="1203"/>
                </a:lnTo>
                <a:lnTo>
                  <a:pt x="172" y="1202"/>
                </a:lnTo>
                <a:lnTo>
                  <a:pt x="215" y="1195"/>
                </a:lnTo>
                <a:lnTo>
                  <a:pt x="258" y="1186"/>
                </a:lnTo>
                <a:lnTo>
                  <a:pt x="295" y="1175"/>
                </a:lnTo>
                <a:lnTo>
                  <a:pt x="312" y="1171"/>
                </a:lnTo>
                <a:lnTo>
                  <a:pt x="325" y="1165"/>
                </a:lnTo>
                <a:lnTo>
                  <a:pt x="336" y="1160"/>
                </a:lnTo>
                <a:lnTo>
                  <a:pt x="343" y="1155"/>
                </a:lnTo>
                <a:lnTo>
                  <a:pt x="343" y="1155"/>
                </a:lnTo>
                <a:lnTo>
                  <a:pt x="360" y="1140"/>
                </a:lnTo>
                <a:lnTo>
                  <a:pt x="365" y="1134"/>
                </a:lnTo>
                <a:lnTo>
                  <a:pt x="367" y="1129"/>
                </a:lnTo>
                <a:lnTo>
                  <a:pt x="368" y="1124"/>
                </a:lnTo>
                <a:lnTo>
                  <a:pt x="368" y="1118"/>
                </a:lnTo>
                <a:lnTo>
                  <a:pt x="366" y="1104"/>
                </a:lnTo>
                <a:lnTo>
                  <a:pt x="366" y="1104"/>
                </a:lnTo>
                <a:lnTo>
                  <a:pt x="360" y="1088"/>
                </a:lnTo>
                <a:lnTo>
                  <a:pt x="355" y="1074"/>
                </a:lnTo>
                <a:lnTo>
                  <a:pt x="353" y="1068"/>
                </a:lnTo>
                <a:lnTo>
                  <a:pt x="351" y="1062"/>
                </a:lnTo>
                <a:lnTo>
                  <a:pt x="351" y="1056"/>
                </a:lnTo>
                <a:lnTo>
                  <a:pt x="354" y="1050"/>
                </a:lnTo>
                <a:lnTo>
                  <a:pt x="354" y="1050"/>
                </a:lnTo>
                <a:lnTo>
                  <a:pt x="359" y="1037"/>
                </a:lnTo>
                <a:lnTo>
                  <a:pt x="361" y="1031"/>
                </a:lnTo>
                <a:lnTo>
                  <a:pt x="366" y="1024"/>
                </a:lnTo>
                <a:lnTo>
                  <a:pt x="372" y="1016"/>
                </a:lnTo>
                <a:lnTo>
                  <a:pt x="380" y="1007"/>
                </a:lnTo>
                <a:lnTo>
                  <a:pt x="391" y="997"/>
                </a:lnTo>
                <a:lnTo>
                  <a:pt x="405" y="985"/>
                </a:lnTo>
                <a:lnTo>
                  <a:pt x="405" y="985"/>
                </a:lnTo>
                <a:lnTo>
                  <a:pt x="414" y="978"/>
                </a:lnTo>
                <a:lnTo>
                  <a:pt x="423" y="969"/>
                </a:lnTo>
                <a:lnTo>
                  <a:pt x="433" y="957"/>
                </a:lnTo>
                <a:lnTo>
                  <a:pt x="442" y="942"/>
                </a:lnTo>
                <a:lnTo>
                  <a:pt x="464" y="912"/>
                </a:lnTo>
                <a:lnTo>
                  <a:pt x="483" y="881"/>
                </a:lnTo>
                <a:lnTo>
                  <a:pt x="516" y="825"/>
                </a:lnTo>
                <a:lnTo>
                  <a:pt x="529" y="801"/>
                </a:lnTo>
                <a:lnTo>
                  <a:pt x="529" y="801"/>
                </a:lnTo>
                <a:lnTo>
                  <a:pt x="551" y="801"/>
                </a:lnTo>
                <a:lnTo>
                  <a:pt x="574" y="801"/>
                </a:lnTo>
                <a:lnTo>
                  <a:pt x="604" y="800"/>
                </a:lnTo>
                <a:lnTo>
                  <a:pt x="637" y="797"/>
                </a:lnTo>
                <a:lnTo>
                  <a:pt x="672" y="793"/>
                </a:lnTo>
                <a:lnTo>
                  <a:pt x="688" y="789"/>
                </a:lnTo>
                <a:lnTo>
                  <a:pt x="706" y="784"/>
                </a:lnTo>
                <a:lnTo>
                  <a:pt x="723" y="780"/>
                </a:lnTo>
                <a:lnTo>
                  <a:pt x="739" y="774"/>
                </a:lnTo>
                <a:lnTo>
                  <a:pt x="739" y="774"/>
                </a:lnTo>
                <a:lnTo>
                  <a:pt x="753" y="766"/>
                </a:lnTo>
                <a:lnTo>
                  <a:pt x="766" y="759"/>
                </a:lnTo>
                <a:lnTo>
                  <a:pt x="789" y="746"/>
                </a:lnTo>
                <a:lnTo>
                  <a:pt x="808" y="733"/>
                </a:lnTo>
                <a:lnTo>
                  <a:pt x="821" y="720"/>
                </a:lnTo>
                <a:lnTo>
                  <a:pt x="832" y="709"/>
                </a:lnTo>
                <a:lnTo>
                  <a:pt x="839" y="701"/>
                </a:lnTo>
                <a:lnTo>
                  <a:pt x="844" y="693"/>
                </a:lnTo>
                <a:lnTo>
                  <a:pt x="844" y="693"/>
                </a:lnTo>
                <a:lnTo>
                  <a:pt x="845" y="696"/>
                </a:lnTo>
                <a:lnTo>
                  <a:pt x="846" y="698"/>
                </a:lnTo>
                <a:lnTo>
                  <a:pt x="847" y="701"/>
                </a:lnTo>
                <a:lnTo>
                  <a:pt x="849" y="699"/>
                </a:lnTo>
                <a:lnTo>
                  <a:pt x="850" y="697"/>
                </a:lnTo>
                <a:lnTo>
                  <a:pt x="852" y="691"/>
                </a:lnTo>
                <a:lnTo>
                  <a:pt x="855" y="680"/>
                </a:lnTo>
                <a:lnTo>
                  <a:pt x="855" y="680"/>
                </a:lnTo>
                <a:lnTo>
                  <a:pt x="855" y="671"/>
                </a:lnTo>
                <a:lnTo>
                  <a:pt x="855" y="659"/>
                </a:lnTo>
                <a:lnTo>
                  <a:pt x="853" y="628"/>
                </a:lnTo>
                <a:lnTo>
                  <a:pt x="850" y="589"/>
                </a:lnTo>
                <a:lnTo>
                  <a:pt x="845" y="548"/>
                </a:lnTo>
                <a:lnTo>
                  <a:pt x="836" y="476"/>
                </a:lnTo>
                <a:lnTo>
                  <a:pt x="831" y="443"/>
                </a:lnTo>
                <a:lnTo>
                  <a:pt x="935" y="524"/>
                </a:lnTo>
                <a:lnTo>
                  <a:pt x="935" y="524"/>
                </a:lnTo>
                <a:lnTo>
                  <a:pt x="942" y="537"/>
                </a:lnTo>
                <a:lnTo>
                  <a:pt x="961" y="569"/>
                </a:lnTo>
                <a:lnTo>
                  <a:pt x="980" y="606"/>
                </a:lnTo>
                <a:lnTo>
                  <a:pt x="989" y="623"/>
                </a:lnTo>
                <a:lnTo>
                  <a:pt x="993" y="636"/>
                </a:lnTo>
                <a:lnTo>
                  <a:pt x="993" y="636"/>
                </a:lnTo>
                <a:lnTo>
                  <a:pt x="999" y="655"/>
                </a:lnTo>
                <a:lnTo>
                  <a:pt x="1004" y="670"/>
                </a:lnTo>
                <a:lnTo>
                  <a:pt x="1009" y="681"/>
                </a:lnTo>
                <a:lnTo>
                  <a:pt x="1011" y="697"/>
                </a:lnTo>
                <a:lnTo>
                  <a:pt x="1011" y="697"/>
                </a:lnTo>
                <a:lnTo>
                  <a:pt x="1008" y="702"/>
                </a:lnTo>
                <a:lnTo>
                  <a:pt x="998" y="713"/>
                </a:lnTo>
                <a:lnTo>
                  <a:pt x="993" y="720"/>
                </a:lnTo>
                <a:lnTo>
                  <a:pt x="990" y="727"/>
                </a:lnTo>
                <a:lnTo>
                  <a:pt x="987" y="734"/>
                </a:lnTo>
                <a:lnTo>
                  <a:pt x="987" y="740"/>
                </a:lnTo>
                <a:lnTo>
                  <a:pt x="987" y="740"/>
                </a:lnTo>
                <a:lnTo>
                  <a:pt x="991" y="748"/>
                </a:lnTo>
                <a:lnTo>
                  <a:pt x="996" y="756"/>
                </a:lnTo>
                <a:lnTo>
                  <a:pt x="999" y="759"/>
                </a:lnTo>
                <a:lnTo>
                  <a:pt x="1002" y="759"/>
                </a:lnTo>
                <a:lnTo>
                  <a:pt x="1002" y="759"/>
                </a:lnTo>
                <a:lnTo>
                  <a:pt x="999" y="766"/>
                </a:lnTo>
                <a:lnTo>
                  <a:pt x="999" y="771"/>
                </a:lnTo>
                <a:lnTo>
                  <a:pt x="999" y="774"/>
                </a:lnTo>
                <a:lnTo>
                  <a:pt x="1002" y="775"/>
                </a:lnTo>
                <a:lnTo>
                  <a:pt x="1002" y="775"/>
                </a:lnTo>
                <a:lnTo>
                  <a:pt x="1005" y="776"/>
                </a:lnTo>
                <a:lnTo>
                  <a:pt x="1012" y="776"/>
                </a:lnTo>
                <a:lnTo>
                  <a:pt x="1021" y="776"/>
                </a:lnTo>
                <a:lnTo>
                  <a:pt x="1030" y="774"/>
                </a:lnTo>
                <a:lnTo>
                  <a:pt x="1030" y="774"/>
                </a:lnTo>
                <a:lnTo>
                  <a:pt x="1035" y="770"/>
                </a:lnTo>
                <a:lnTo>
                  <a:pt x="1041" y="764"/>
                </a:lnTo>
                <a:lnTo>
                  <a:pt x="1046" y="756"/>
                </a:lnTo>
                <a:lnTo>
                  <a:pt x="1050" y="747"/>
                </a:lnTo>
                <a:lnTo>
                  <a:pt x="1057" y="728"/>
                </a:lnTo>
                <a:lnTo>
                  <a:pt x="1059" y="721"/>
                </a:lnTo>
                <a:lnTo>
                  <a:pt x="1060" y="715"/>
                </a:lnTo>
                <a:lnTo>
                  <a:pt x="1060" y="715"/>
                </a:lnTo>
                <a:lnTo>
                  <a:pt x="1061" y="697"/>
                </a:lnTo>
                <a:lnTo>
                  <a:pt x="1061" y="685"/>
                </a:lnTo>
                <a:lnTo>
                  <a:pt x="1060" y="670"/>
                </a:lnTo>
                <a:lnTo>
                  <a:pt x="1060" y="670"/>
                </a:lnTo>
                <a:lnTo>
                  <a:pt x="1056" y="654"/>
                </a:lnTo>
                <a:lnTo>
                  <a:pt x="1048" y="628"/>
                </a:lnTo>
                <a:lnTo>
                  <a:pt x="1024" y="563"/>
                </a:lnTo>
                <a:lnTo>
                  <a:pt x="1003" y="502"/>
                </a:lnTo>
                <a:lnTo>
                  <a:pt x="996" y="482"/>
                </a:lnTo>
                <a:lnTo>
                  <a:pt x="993" y="473"/>
                </a:lnTo>
                <a:lnTo>
                  <a:pt x="993" y="473"/>
                </a:lnTo>
                <a:lnTo>
                  <a:pt x="990" y="469"/>
                </a:lnTo>
                <a:lnTo>
                  <a:pt x="981" y="459"/>
                </a:lnTo>
                <a:lnTo>
                  <a:pt x="956" y="434"/>
                </a:lnTo>
                <a:lnTo>
                  <a:pt x="931" y="408"/>
                </a:lnTo>
                <a:lnTo>
                  <a:pt x="923" y="398"/>
                </a:lnTo>
                <a:lnTo>
                  <a:pt x="918" y="393"/>
                </a:lnTo>
                <a:lnTo>
                  <a:pt x="918" y="393"/>
                </a:lnTo>
                <a:lnTo>
                  <a:pt x="918" y="386"/>
                </a:lnTo>
                <a:lnTo>
                  <a:pt x="918" y="379"/>
                </a:lnTo>
                <a:lnTo>
                  <a:pt x="917" y="372"/>
                </a:lnTo>
                <a:lnTo>
                  <a:pt x="916" y="368"/>
                </a:lnTo>
                <a:lnTo>
                  <a:pt x="913" y="366"/>
                </a:lnTo>
                <a:lnTo>
                  <a:pt x="913" y="366"/>
                </a:lnTo>
                <a:lnTo>
                  <a:pt x="879" y="337"/>
                </a:lnTo>
                <a:lnTo>
                  <a:pt x="836" y="302"/>
                </a:lnTo>
                <a:lnTo>
                  <a:pt x="836" y="302"/>
                </a:lnTo>
                <a:lnTo>
                  <a:pt x="801" y="271"/>
                </a:lnTo>
                <a:lnTo>
                  <a:pt x="783" y="257"/>
                </a:lnTo>
                <a:lnTo>
                  <a:pt x="772" y="249"/>
                </a:lnTo>
                <a:lnTo>
                  <a:pt x="772" y="249"/>
                </a:lnTo>
                <a:lnTo>
                  <a:pt x="726" y="225"/>
                </a:lnTo>
                <a:lnTo>
                  <a:pt x="726" y="225"/>
                </a:lnTo>
                <a:lnTo>
                  <a:pt x="728" y="215"/>
                </a:lnTo>
                <a:lnTo>
                  <a:pt x="732" y="191"/>
                </a:lnTo>
                <a:lnTo>
                  <a:pt x="734" y="178"/>
                </a:lnTo>
                <a:lnTo>
                  <a:pt x="735" y="164"/>
                </a:lnTo>
                <a:lnTo>
                  <a:pt x="736" y="150"/>
                </a:lnTo>
                <a:lnTo>
                  <a:pt x="735" y="140"/>
                </a:lnTo>
                <a:lnTo>
                  <a:pt x="735" y="140"/>
                </a:lnTo>
                <a:lnTo>
                  <a:pt x="730" y="121"/>
                </a:lnTo>
                <a:lnTo>
                  <a:pt x="728" y="103"/>
                </a:lnTo>
                <a:lnTo>
                  <a:pt x="727" y="89"/>
                </a:lnTo>
                <a:lnTo>
                  <a:pt x="727" y="81"/>
                </a:lnTo>
                <a:lnTo>
                  <a:pt x="727" y="81"/>
                </a:lnTo>
                <a:lnTo>
                  <a:pt x="728" y="68"/>
                </a:lnTo>
                <a:lnTo>
                  <a:pt x="728" y="60"/>
                </a:lnTo>
                <a:lnTo>
                  <a:pt x="727" y="49"/>
                </a:lnTo>
                <a:lnTo>
                  <a:pt x="727" y="49"/>
                </a:lnTo>
                <a:lnTo>
                  <a:pt x="726" y="43"/>
                </a:lnTo>
                <a:lnTo>
                  <a:pt x="727" y="38"/>
                </a:lnTo>
                <a:lnTo>
                  <a:pt x="728" y="32"/>
                </a:lnTo>
                <a:lnTo>
                  <a:pt x="729" y="31"/>
                </a:lnTo>
                <a:lnTo>
                  <a:pt x="728" y="30"/>
                </a:lnTo>
                <a:lnTo>
                  <a:pt x="722" y="30"/>
                </a:lnTo>
                <a:lnTo>
                  <a:pt x="722" y="30"/>
                </a:lnTo>
                <a:lnTo>
                  <a:pt x="712" y="30"/>
                </a:lnTo>
                <a:lnTo>
                  <a:pt x="703" y="27"/>
                </a:lnTo>
                <a:lnTo>
                  <a:pt x="694" y="25"/>
                </a:lnTo>
                <a:lnTo>
                  <a:pt x="694" y="25"/>
                </a:lnTo>
                <a:lnTo>
                  <a:pt x="692" y="21"/>
                </a:lnTo>
                <a:lnTo>
                  <a:pt x="687" y="13"/>
                </a:lnTo>
                <a:lnTo>
                  <a:pt x="679" y="5"/>
                </a:lnTo>
                <a:lnTo>
                  <a:pt x="675" y="2"/>
                </a:lnTo>
                <a:lnTo>
                  <a:pt x="672" y="1"/>
                </a:lnTo>
                <a:lnTo>
                  <a:pt x="672" y="1"/>
                </a:lnTo>
                <a:lnTo>
                  <a:pt x="660" y="0"/>
                </a:lnTo>
                <a:lnTo>
                  <a:pt x="654" y="0"/>
                </a:lnTo>
                <a:lnTo>
                  <a:pt x="647" y="1"/>
                </a:lnTo>
                <a:lnTo>
                  <a:pt x="647" y="1"/>
                </a:lnTo>
                <a:lnTo>
                  <a:pt x="637" y="2"/>
                </a:lnTo>
                <a:lnTo>
                  <a:pt x="626" y="5"/>
                </a:lnTo>
                <a:lnTo>
                  <a:pt x="626" y="5"/>
                </a:lnTo>
                <a:lnTo>
                  <a:pt x="619" y="7"/>
                </a:lnTo>
                <a:lnTo>
                  <a:pt x="611" y="8"/>
                </a:lnTo>
                <a:lnTo>
                  <a:pt x="604" y="10"/>
                </a:lnTo>
                <a:lnTo>
                  <a:pt x="598" y="13"/>
                </a:lnTo>
                <a:lnTo>
                  <a:pt x="598" y="13"/>
                </a:lnTo>
                <a:lnTo>
                  <a:pt x="589" y="15"/>
                </a:lnTo>
                <a:lnTo>
                  <a:pt x="577" y="20"/>
                </a:lnTo>
                <a:lnTo>
                  <a:pt x="577" y="20"/>
                </a:lnTo>
                <a:lnTo>
                  <a:pt x="567" y="27"/>
                </a:lnTo>
                <a:lnTo>
                  <a:pt x="564" y="28"/>
                </a:lnTo>
                <a:lnTo>
                  <a:pt x="564" y="28"/>
                </a:lnTo>
                <a:lnTo>
                  <a:pt x="561" y="34"/>
                </a:lnTo>
                <a:lnTo>
                  <a:pt x="555" y="48"/>
                </a:lnTo>
                <a:lnTo>
                  <a:pt x="555" y="48"/>
                </a:lnTo>
                <a:lnTo>
                  <a:pt x="551" y="52"/>
                </a:lnTo>
                <a:lnTo>
                  <a:pt x="547" y="57"/>
                </a:lnTo>
                <a:lnTo>
                  <a:pt x="545" y="61"/>
                </a:lnTo>
                <a:lnTo>
                  <a:pt x="545" y="64"/>
                </a:lnTo>
                <a:lnTo>
                  <a:pt x="545" y="67"/>
                </a:lnTo>
                <a:lnTo>
                  <a:pt x="545" y="67"/>
                </a:lnTo>
                <a:lnTo>
                  <a:pt x="555" y="107"/>
                </a:lnTo>
                <a:lnTo>
                  <a:pt x="555" y="107"/>
                </a:lnTo>
                <a:lnTo>
                  <a:pt x="557" y="111"/>
                </a:lnTo>
                <a:lnTo>
                  <a:pt x="557" y="115"/>
                </a:lnTo>
                <a:lnTo>
                  <a:pt x="556" y="117"/>
                </a:lnTo>
                <a:lnTo>
                  <a:pt x="555" y="118"/>
                </a:lnTo>
                <a:lnTo>
                  <a:pt x="555" y="118"/>
                </a:lnTo>
                <a:lnTo>
                  <a:pt x="553" y="121"/>
                </a:lnTo>
                <a:lnTo>
                  <a:pt x="552" y="123"/>
                </a:lnTo>
                <a:lnTo>
                  <a:pt x="552" y="131"/>
                </a:lnTo>
                <a:lnTo>
                  <a:pt x="555" y="143"/>
                </a:lnTo>
                <a:lnTo>
                  <a:pt x="555" y="143"/>
                </a:lnTo>
                <a:lnTo>
                  <a:pt x="557" y="144"/>
                </a:lnTo>
                <a:lnTo>
                  <a:pt x="563" y="148"/>
                </a:lnTo>
                <a:lnTo>
                  <a:pt x="567" y="152"/>
                </a:lnTo>
                <a:lnTo>
                  <a:pt x="569" y="155"/>
                </a:lnTo>
                <a:lnTo>
                  <a:pt x="570" y="159"/>
                </a:lnTo>
                <a:lnTo>
                  <a:pt x="569" y="164"/>
                </a:lnTo>
                <a:lnTo>
                  <a:pt x="569" y="164"/>
                </a:lnTo>
                <a:lnTo>
                  <a:pt x="564" y="178"/>
                </a:lnTo>
                <a:lnTo>
                  <a:pt x="562" y="182"/>
                </a:lnTo>
                <a:lnTo>
                  <a:pt x="562" y="182"/>
                </a:lnTo>
                <a:lnTo>
                  <a:pt x="510" y="173"/>
                </a:lnTo>
                <a:lnTo>
                  <a:pt x="472" y="167"/>
                </a:lnTo>
                <a:lnTo>
                  <a:pt x="455" y="166"/>
                </a:lnTo>
                <a:lnTo>
                  <a:pt x="443" y="166"/>
                </a:lnTo>
                <a:lnTo>
                  <a:pt x="443" y="166"/>
                </a:lnTo>
                <a:lnTo>
                  <a:pt x="428" y="168"/>
                </a:lnTo>
                <a:lnTo>
                  <a:pt x="414" y="171"/>
                </a:lnTo>
                <a:lnTo>
                  <a:pt x="399" y="173"/>
                </a:lnTo>
                <a:lnTo>
                  <a:pt x="384" y="174"/>
                </a:lnTo>
                <a:lnTo>
                  <a:pt x="384" y="174"/>
                </a:lnTo>
                <a:lnTo>
                  <a:pt x="357" y="174"/>
                </a:lnTo>
                <a:lnTo>
                  <a:pt x="317" y="176"/>
                </a:lnTo>
                <a:lnTo>
                  <a:pt x="276" y="178"/>
                </a:lnTo>
                <a:lnTo>
                  <a:pt x="262" y="180"/>
                </a:lnTo>
                <a:lnTo>
                  <a:pt x="252" y="182"/>
                </a:lnTo>
                <a:lnTo>
                  <a:pt x="252" y="182"/>
                </a:lnTo>
                <a:lnTo>
                  <a:pt x="246" y="184"/>
                </a:lnTo>
                <a:lnTo>
                  <a:pt x="241" y="185"/>
                </a:lnTo>
                <a:lnTo>
                  <a:pt x="237" y="185"/>
                </a:lnTo>
                <a:lnTo>
                  <a:pt x="233" y="186"/>
                </a:lnTo>
                <a:lnTo>
                  <a:pt x="231" y="189"/>
                </a:lnTo>
                <a:lnTo>
                  <a:pt x="228" y="193"/>
                </a:lnTo>
                <a:lnTo>
                  <a:pt x="228" y="201"/>
                </a:lnTo>
                <a:lnTo>
                  <a:pt x="228" y="210"/>
                </a:lnTo>
                <a:lnTo>
                  <a:pt x="228" y="210"/>
                </a:lnTo>
                <a:lnTo>
                  <a:pt x="229" y="221"/>
                </a:lnTo>
                <a:lnTo>
                  <a:pt x="233" y="231"/>
                </a:lnTo>
                <a:lnTo>
                  <a:pt x="238" y="238"/>
                </a:lnTo>
                <a:lnTo>
                  <a:pt x="243" y="245"/>
                </a:lnTo>
                <a:lnTo>
                  <a:pt x="249" y="251"/>
                </a:lnTo>
                <a:lnTo>
                  <a:pt x="255" y="256"/>
                </a:lnTo>
                <a:lnTo>
                  <a:pt x="264" y="263"/>
                </a:lnTo>
                <a:lnTo>
                  <a:pt x="264" y="263"/>
                </a:lnTo>
                <a:lnTo>
                  <a:pt x="287" y="280"/>
                </a:lnTo>
                <a:lnTo>
                  <a:pt x="298" y="289"/>
                </a:lnTo>
                <a:lnTo>
                  <a:pt x="301" y="293"/>
                </a:lnTo>
                <a:lnTo>
                  <a:pt x="302" y="296"/>
                </a:lnTo>
                <a:lnTo>
                  <a:pt x="302" y="296"/>
                </a:lnTo>
                <a:lnTo>
                  <a:pt x="301" y="306"/>
                </a:lnTo>
                <a:lnTo>
                  <a:pt x="299" y="320"/>
                </a:lnTo>
                <a:lnTo>
                  <a:pt x="294" y="333"/>
                </a:lnTo>
                <a:lnTo>
                  <a:pt x="290" y="343"/>
                </a:lnTo>
                <a:lnTo>
                  <a:pt x="290" y="343"/>
                </a:lnTo>
                <a:lnTo>
                  <a:pt x="288" y="351"/>
                </a:lnTo>
                <a:lnTo>
                  <a:pt x="286" y="360"/>
                </a:lnTo>
                <a:lnTo>
                  <a:pt x="287" y="363"/>
                </a:lnTo>
                <a:lnTo>
                  <a:pt x="288" y="365"/>
                </a:lnTo>
                <a:lnTo>
                  <a:pt x="289" y="365"/>
                </a:lnTo>
                <a:lnTo>
                  <a:pt x="293" y="362"/>
                </a:lnTo>
                <a:lnTo>
                  <a:pt x="293" y="362"/>
                </a:lnTo>
                <a:lnTo>
                  <a:pt x="302" y="353"/>
                </a:lnTo>
                <a:lnTo>
                  <a:pt x="310" y="343"/>
                </a:lnTo>
                <a:lnTo>
                  <a:pt x="314" y="336"/>
                </a:lnTo>
                <a:lnTo>
                  <a:pt x="315" y="335"/>
                </a:lnTo>
                <a:lnTo>
                  <a:pt x="315" y="335"/>
                </a:lnTo>
                <a:lnTo>
                  <a:pt x="302" y="373"/>
                </a:lnTo>
                <a:lnTo>
                  <a:pt x="302" y="373"/>
                </a:lnTo>
                <a:lnTo>
                  <a:pt x="299" y="380"/>
                </a:lnTo>
                <a:lnTo>
                  <a:pt x="298" y="386"/>
                </a:lnTo>
                <a:lnTo>
                  <a:pt x="298" y="388"/>
                </a:lnTo>
                <a:lnTo>
                  <a:pt x="300" y="388"/>
                </a:lnTo>
                <a:lnTo>
                  <a:pt x="300" y="388"/>
                </a:lnTo>
                <a:lnTo>
                  <a:pt x="304" y="387"/>
                </a:lnTo>
                <a:lnTo>
                  <a:pt x="308" y="384"/>
                </a:lnTo>
                <a:lnTo>
                  <a:pt x="319" y="370"/>
                </a:lnTo>
                <a:lnTo>
                  <a:pt x="333" y="351"/>
                </a:lnTo>
                <a:lnTo>
                  <a:pt x="333" y="351"/>
                </a:lnTo>
                <a:lnTo>
                  <a:pt x="333" y="363"/>
                </a:lnTo>
                <a:lnTo>
                  <a:pt x="332" y="373"/>
                </a:lnTo>
                <a:lnTo>
                  <a:pt x="331" y="379"/>
                </a:lnTo>
                <a:lnTo>
                  <a:pt x="331" y="379"/>
                </a:lnTo>
                <a:lnTo>
                  <a:pt x="326" y="387"/>
                </a:lnTo>
                <a:lnTo>
                  <a:pt x="321" y="398"/>
                </a:lnTo>
                <a:lnTo>
                  <a:pt x="319" y="404"/>
                </a:lnTo>
                <a:lnTo>
                  <a:pt x="319" y="409"/>
                </a:lnTo>
                <a:lnTo>
                  <a:pt x="319" y="412"/>
                </a:lnTo>
                <a:lnTo>
                  <a:pt x="320" y="412"/>
                </a:lnTo>
                <a:lnTo>
                  <a:pt x="321" y="412"/>
                </a:lnTo>
                <a:lnTo>
                  <a:pt x="321" y="412"/>
                </a:lnTo>
                <a:lnTo>
                  <a:pt x="326" y="411"/>
                </a:lnTo>
                <a:lnTo>
                  <a:pt x="331" y="406"/>
                </a:lnTo>
                <a:lnTo>
                  <a:pt x="343" y="392"/>
                </a:lnTo>
                <a:lnTo>
                  <a:pt x="359" y="373"/>
                </a:lnTo>
                <a:lnTo>
                  <a:pt x="359" y="373"/>
                </a:lnTo>
                <a:lnTo>
                  <a:pt x="361" y="382"/>
                </a:lnTo>
                <a:lnTo>
                  <a:pt x="362" y="388"/>
                </a:lnTo>
                <a:lnTo>
                  <a:pt x="365" y="391"/>
                </a:lnTo>
                <a:lnTo>
                  <a:pt x="365" y="391"/>
                </a:lnTo>
                <a:lnTo>
                  <a:pt x="367" y="388"/>
                </a:lnTo>
                <a:lnTo>
                  <a:pt x="372" y="380"/>
                </a:lnTo>
                <a:lnTo>
                  <a:pt x="376" y="370"/>
                </a:lnTo>
                <a:lnTo>
                  <a:pt x="379" y="362"/>
                </a:lnTo>
                <a:lnTo>
                  <a:pt x="379" y="362"/>
                </a:lnTo>
                <a:lnTo>
                  <a:pt x="379" y="356"/>
                </a:lnTo>
                <a:lnTo>
                  <a:pt x="376" y="350"/>
                </a:lnTo>
                <a:lnTo>
                  <a:pt x="374" y="344"/>
                </a:lnTo>
                <a:lnTo>
                  <a:pt x="370" y="337"/>
                </a:lnTo>
                <a:lnTo>
                  <a:pt x="370" y="337"/>
                </a:lnTo>
                <a:lnTo>
                  <a:pt x="360" y="317"/>
                </a:lnTo>
                <a:lnTo>
                  <a:pt x="360" y="317"/>
                </a:lnTo>
                <a:lnTo>
                  <a:pt x="341" y="268"/>
                </a:lnTo>
                <a:lnTo>
                  <a:pt x="341" y="268"/>
                </a:lnTo>
                <a:lnTo>
                  <a:pt x="339" y="263"/>
                </a:lnTo>
                <a:lnTo>
                  <a:pt x="341" y="257"/>
                </a:lnTo>
                <a:lnTo>
                  <a:pt x="343" y="249"/>
                </a:lnTo>
                <a:lnTo>
                  <a:pt x="343" y="249"/>
                </a:lnTo>
                <a:close/>
                <a:moveTo>
                  <a:pt x="382" y="851"/>
                </a:moveTo>
                <a:lnTo>
                  <a:pt x="382" y="851"/>
                </a:lnTo>
                <a:lnTo>
                  <a:pt x="372" y="884"/>
                </a:lnTo>
                <a:lnTo>
                  <a:pt x="372" y="884"/>
                </a:lnTo>
                <a:lnTo>
                  <a:pt x="366" y="902"/>
                </a:lnTo>
                <a:lnTo>
                  <a:pt x="361" y="910"/>
                </a:lnTo>
                <a:lnTo>
                  <a:pt x="356" y="918"/>
                </a:lnTo>
                <a:lnTo>
                  <a:pt x="356" y="918"/>
                </a:lnTo>
                <a:lnTo>
                  <a:pt x="349" y="928"/>
                </a:lnTo>
                <a:lnTo>
                  <a:pt x="341" y="937"/>
                </a:lnTo>
                <a:lnTo>
                  <a:pt x="332" y="947"/>
                </a:lnTo>
                <a:lnTo>
                  <a:pt x="332" y="947"/>
                </a:lnTo>
                <a:lnTo>
                  <a:pt x="337" y="927"/>
                </a:lnTo>
                <a:lnTo>
                  <a:pt x="343" y="896"/>
                </a:lnTo>
                <a:lnTo>
                  <a:pt x="343" y="896"/>
                </a:lnTo>
                <a:lnTo>
                  <a:pt x="345" y="879"/>
                </a:lnTo>
                <a:lnTo>
                  <a:pt x="347" y="873"/>
                </a:lnTo>
                <a:lnTo>
                  <a:pt x="382" y="8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pptx871_サーフィンのシルエット</dc:title>
  <dc:subject>pptx871_サーフィンのシルエット</dc:subject>
  <dc:creator>digipot.net</dc:creator>
  <cp:revision>1</cp:revision>
  <dcterms:created xsi:type="dcterms:W3CDTF">2018-05-20T00:31:01Z</dcterms:created>
  <dcterms:modified xsi:type="dcterms:W3CDTF">2018-10-23T00:37:53Z</dcterms:modified>
  <cp:version>1</cp:version>
</cp:coreProperties>
</file>